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5.xml" ContentType="application/vnd.openxmlformats-officedocument.themeOverr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  <p:sldMasterId id="2147483764" r:id="rId2"/>
    <p:sldMasterId id="2147483769" r:id="rId3"/>
    <p:sldMasterId id="2147483776" r:id="rId4"/>
    <p:sldMasterId id="2147483781" r:id="rId5"/>
  </p:sldMasterIdLst>
  <p:notesMasterIdLst>
    <p:notesMasterId r:id="rId26"/>
  </p:notesMasterIdLst>
  <p:handoutMasterIdLst>
    <p:handoutMasterId r:id="rId27"/>
  </p:handoutMasterIdLst>
  <p:sldIdLst>
    <p:sldId id="770" r:id="rId6"/>
    <p:sldId id="771" r:id="rId7"/>
    <p:sldId id="772" r:id="rId8"/>
    <p:sldId id="788" r:id="rId9"/>
    <p:sldId id="789" r:id="rId10"/>
    <p:sldId id="790" r:id="rId11"/>
    <p:sldId id="792" r:id="rId12"/>
    <p:sldId id="794" r:id="rId13"/>
    <p:sldId id="793" r:id="rId14"/>
    <p:sldId id="798" r:id="rId15"/>
    <p:sldId id="799" r:id="rId16"/>
    <p:sldId id="800" r:id="rId17"/>
    <p:sldId id="773" r:id="rId18"/>
    <p:sldId id="801" r:id="rId19"/>
    <p:sldId id="802" r:id="rId20"/>
    <p:sldId id="804" r:id="rId21"/>
    <p:sldId id="767" r:id="rId22"/>
    <p:sldId id="699" r:id="rId23"/>
    <p:sldId id="806" r:id="rId24"/>
    <p:sldId id="777" r:id="rId25"/>
  </p:sldIdLst>
  <p:sldSz cx="9144000" cy="5143500" type="screen16x9"/>
  <p:notesSz cx="6858000" cy="9144000"/>
  <p:custDataLst>
    <p:tags r:id="rId28"/>
  </p:custDataLst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50" userDrawn="1">
          <p15:clr>
            <a:srgbClr val="A4A3A4"/>
          </p15:clr>
        </p15:guide>
        <p15:guide id="2" pos="272" userDrawn="1">
          <p15:clr>
            <a:srgbClr val="A4A3A4"/>
          </p15:clr>
        </p15:guide>
        <p15:guide id="3" orient="horz" pos="2890" userDrawn="1">
          <p15:clr>
            <a:srgbClr val="A4A3A4"/>
          </p15:clr>
        </p15:guide>
        <p15:guide id="4" pos="2880" userDrawn="1">
          <p15:clr>
            <a:srgbClr val="A4A3A4"/>
          </p15:clr>
        </p15:guide>
        <p15:guide id="5" orient="horz" pos="1620" userDrawn="1">
          <p15:clr>
            <a:srgbClr val="A4A3A4"/>
          </p15:clr>
        </p15:guide>
        <p15:guide id="6" pos="548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CD9A"/>
    <a:srgbClr val="FECB2E"/>
    <a:srgbClr val="45ABFF"/>
    <a:srgbClr val="000000"/>
    <a:srgbClr val="EEECE1"/>
    <a:srgbClr val="37C8D8"/>
    <a:srgbClr val="344157"/>
    <a:srgbClr val="426693"/>
    <a:srgbClr val="FFB24D"/>
    <a:srgbClr val="005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03" autoAdjust="0"/>
    <p:restoredTop sz="97389" autoAdjust="0"/>
  </p:normalViewPr>
  <p:slideViewPr>
    <p:cSldViewPr snapToGrid="0" snapToObjects="1">
      <p:cViewPr>
        <p:scale>
          <a:sx n="80" d="100"/>
          <a:sy n="80" d="100"/>
        </p:scale>
        <p:origin x="-285" y="-216"/>
      </p:cViewPr>
      <p:guideLst>
        <p:guide orient="horz" pos="350"/>
        <p:guide orient="horz" pos="2890"/>
        <p:guide orient="horz" pos="1620"/>
        <p:guide pos="272"/>
        <p:guide pos="2880"/>
        <p:guide pos="5488"/>
      </p:guideLst>
    </p:cSldViewPr>
  </p:slideViewPr>
  <p:notesTextViewPr>
    <p:cViewPr>
      <p:scale>
        <a:sx n="100" d="100"/>
        <a:sy n="100" d="100"/>
      </p:scale>
      <p:origin x="0" y="48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96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EDC999-EFB5-41B6-AD21-E4DB340F2AE3}" type="doc">
      <dgm:prSet loTypeId="urn:microsoft.com/office/officeart/2005/8/layout/venn3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1F26984-C539-4BA4-AC04-10CFE4E68CEB}">
      <dgm:prSet custT="1"/>
      <dgm:spPr/>
      <dgm:t>
        <a:bodyPr lIns="0" rIns="0"/>
        <a:lstStyle/>
        <a:p>
          <a:r>
            <a:rPr lang="zh-CN" altLang="en-US" sz="1200" dirty="0">
              <a:solidFill>
                <a:schemeClr val="bg1"/>
              </a:solidFill>
            </a:rPr>
            <a:t>增加校验逻辑</a:t>
          </a:r>
        </a:p>
      </dgm:t>
    </dgm:pt>
    <dgm:pt modelId="{DB5C115D-42E0-4A4A-A047-B536C4E99CA4}" type="parTrans" cxnId="{75C52C5A-3A78-409D-8D80-FF4DDE72F455}">
      <dgm:prSet/>
      <dgm:spPr/>
      <dgm:t>
        <a:bodyPr/>
        <a:lstStyle/>
        <a:p>
          <a:endParaRPr lang="zh-CN" altLang="en-US" sz="1200">
            <a:solidFill>
              <a:schemeClr val="bg1"/>
            </a:solidFill>
          </a:endParaRPr>
        </a:p>
      </dgm:t>
    </dgm:pt>
    <dgm:pt modelId="{1156F780-1454-4C26-BC7F-D557AED9FA09}" type="sibTrans" cxnId="{75C52C5A-3A78-409D-8D80-FF4DDE72F455}">
      <dgm:prSet/>
      <dgm:spPr/>
      <dgm:t>
        <a:bodyPr/>
        <a:lstStyle/>
        <a:p>
          <a:endParaRPr lang="zh-CN" altLang="en-US" sz="1200">
            <a:solidFill>
              <a:schemeClr val="bg1"/>
            </a:solidFill>
          </a:endParaRPr>
        </a:p>
      </dgm:t>
    </dgm:pt>
    <dgm:pt modelId="{80DE8CAC-53F6-4075-B910-DF44AB2D6620}">
      <dgm:prSet custT="1"/>
      <dgm:spPr/>
      <dgm:t>
        <a:bodyPr lIns="0" rIns="0"/>
        <a:lstStyle/>
        <a:p>
          <a:r>
            <a:rPr lang="zh-CN" altLang="en-US" sz="1200" dirty="0">
              <a:solidFill>
                <a:schemeClr val="bg1"/>
              </a:solidFill>
            </a:rPr>
            <a:t>操作相关业务对象</a:t>
          </a:r>
        </a:p>
      </dgm:t>
    </dgm:pt>
    <dgm:pt modelId="{C491937A-625C-4E91-AC22-2FA8267E5031}" type="parTrans" cxnId="{CBF86344-5AF3-4185-BFBC-25108109E050}">
      <dgm:prSet/>
      <dgm:spPr/>
      <dgm:t>
        <a:bodyPr/>
        <a:lstStyle/>
        <a:p>
          <a:endParaRPr lang="zh-CN" altLang="en-US" sz="1200">
            <a:solidFill>
              <a:schemeClr val="bg1"/>
            </a:solidFill>
          </a:endParaRPr>
        </a:p>
      </dgm:t>
    </dgm:pt>
    <dgm:pt modelId="{075C4DDD-A319-4DDB-BDBE-EA88A916D649}" type="sibTrans" cxnId="{CBF86344-5AF3-4185-BFBC-25108109E050}">
      <dgm:prSet/>
      <dgm:spPr/>
      <dgm:t>
        <a:bodyPr/>
        <a:lstStyle/>
        <a:p>
          <a:endParaRPr lang="zh-CN" altLang="en-US" sz="1200">
            <a:solidFill>
              <a:schemeClr val="bg1"/>
            </a:solidFill>
          </a:endParaRPr>
        </a:p>
      </dgm:t>
    </dgm:pt>
    <dgm:pt modelId="{88BFA4DA-E58F-45D6-825D-6DED827B714D}">
      <dgm:prSet custT="1"/>
      <dgm:spPr/>
      <dgm:t>
        <a:bodyPr lIns="0" rIns="0"/>
        <a:lstStyle/>
        <a:p>
          <a:r>
            <a:rPr lang="zh-CN" altLang="en-US" sz="1200">
              <a:solidFill>
                <a:schemeClr val="bg1"/>
              </a:solidFill>
            </a:rPr>
            <a:t>发送系统消息</a:t>
          </a:r>
        </a:p>
      </dgm:t>
    </dgm:pt>
    <dgm:pt modelId="{1E22D652-BB8C-47D1-91D0-72EA40DB6875}" type="parTrans" cxnId="{E520E8AB-82DB-4099-9474-9C2A7080DA39}">
      <dgm:prSet/>
      <dgm:spPr/>
      <dgm:t>
        <a:bodyPr/>
        <a:lstStyle/>
        <a:p>
          <a:endParaRPr lang="zh-CN" altLang="en-US" sz="1200">
            <a:solidFill>
              <a:schemeClr val="bg1"/>
            </a:solidFill>
          </a:endParaRPr>
        </a:p>
      </dgm:t>
    </dgm:pt>
    <dgm:pt modelId="{F4C6857A-6C08-458B-96DC-59A9655D7139}" type="sibTrans" cxnId="{E520E8AB-82DB-4099-9474-9C2A7080DA39}">
      <dgm:prSet/>
      <dgm:spPr/>
      <dgm:t>
        <a:bodyPr/>
        <a:lstStyle/>
        <a:p>
          <a:endParaRPr lang="zh-CN" altLang="en-US" sz="1200">
            <a:solidFill>
              <a:schemeClr val="bg1"/>
            </a:solidFill>
          </a:endParaRPr>
        </a:p>
      </dgm:t>
    </dgm:pt>
    <dgm:pt modelId="{4AE5A9D3-DC3F-48CC-94CB-003DB9D5A885}">
      <dgm:prSet custT="1"/>
      <dgm:spPr/>
      <dgm:t>
        <a:bodyPr lIns="0" rIns="0"/>
        <a:lstStyle/>
        <a:p>
          <a:r>
            <a:rPr lang="zh-CN" altLang="en-US" sz="1200">
              <a:solidFill>
                <a:schemeClr val="bg1"/>
              </a:solidFill>
            </a:rPr>
            <a:t>触发第三方系统事件</a:t>
          </a:r>
        </a:p>
      </dgm:t>
    </dgm:pt>
    <dgm:pt modelId="{9C0D90A7-6A8E-4008-8075-37AB9EC02586}" type="parTrans" cxnId="{BF300793-2925-4302-AE24-23B4419E1A5A}">
      <dgm:prSet/>
      <dgm:spPr/>
      <dgm:t>
        <a:bodyPr/>
        <a:lstStyle/>
        <a:p>
          <a:endParaRPr lang="zh-CN" altLang="en-US" sz="1200">
            <a:solidFill>
              <a:schemeClr val="bg1"/>
            </a:solidFill>
          </a:endParaRPr>
        </a:p>
      </dgm:t>
    </dgm:pt>
    <dgm:pt modelId="{0C42626E-1F92-4314-8624-30B5BE62AE31}" type="sibTrans" cxnId="{BF300793-2925-4302-AE24-23B4419E1A5A}">
      <dgm:prSet/>
      <dgm:spPr/>
      <dgm:t>
        <a:bodyPr/>
        <a:lstStyle/>
        <a:p>
          <a:endParaRPr lang="zh-CN" altLang="en-US" sz="1200">
            <a:solidFill>
              <a:schemeClr val="bg1"/>
            </a:solidFill>
          </a:endParaRPr>
        </a:p>
      </dgm:t>
    </dgm:pt>
    <dgm:pt modelId="{16589643-12F3-475A-80D1-7D1A0F3F7DBA}">
      <dgm:prSet custT="1"/>
      <dgm:spPr/>
      <dgm:t>
        <a:bodyPr lIns="0" rIns="0"/>
        <a:lstStyle/>
        <a:p>
          <a:r>
            <a:rPr lang="zh-CN" altLang="en-US" sz="1200" dirty="0">
              <a:solidFill>
                <a:schemeClr val="bg1"/>
              </a:solidFill>
            </a:rPr>
            <a:t>中断业务操作</a:t>
          </a:r>
        </a:p>
      </dgm:t>
    </dgm:pt>
    <dgm:pt modelId="{8BD1AC9F-D957-4C70-AA90-F0F1FD51DCFE}" type="parTrans" cxnId="{4BF0B538-FA96-4C49-94B7-B1CCD5290F71}">
      <dgm:prSet/>
      <dgm:spPr/>
      <dgm:t>
        <a:bodyPr/>
        <a:lstStyle/>
        <a:p>
          <a:endParaRPr lang="zh-CN" altLang="en-US" sz="1200">
            <a:solidFill>
              <a:schemeClr val="bg1"/>
            </a:solidFill>
          </a:endParaRPr>
        </a:p>
      </dgm:t>
    </dgm:pt>
    <dgm:pt modelId="{575F9E4A-16A0-43F8-9936-17F4BEE10EBD}" type="sibTrans" cxnId="{4BF0B538-FA96-4C49-94B7-B1CCD5290F71}">
      <dgm:prSet/>
      <dgm:spPr/>
      <dgm:t>
        <a:bodyPr/>
        <a:lstStyle/>
        <a:p>
          <a:endParaRPr lang="zh-CN" altLang="en-US" sz="1200">
            <a:solidFill>
              <a:schemeClr val="bg1"/>
            </a:solidFill>
          </a:endParaRPr>
        </a:p>
      </dgm:t>
    </dgm:pt>
    <dgm:pt modelId="{7025882D-823A-4152-A573-7EFDA06C8283}" type="pres">
      <dgm:prSet presAssocID="{B4EDC999-EFB5-41B6-AD21-E4DB340F2AE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5A7DA26-B91F-4948-B281-79D12BA882EB}" type="pres">
      <dgm:prSet presAssocID="{91F26984-C539-4BA4-AC04-10CFE4E68CEB}" presName="Name5" presStyleLbl="venn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D00BB4-9226-4E15-8CCF-F3BF00EF7D6A}" type="pres">
      <dgm:prSet presAssocID="{1156F780-1454-4C26-BC7F-D557AED9FA09}" presName="space" presStyleCnt="0"/>
      <dgm:spPr/>
    </dgm:pt>
    <dgm:pt modelId="{5CE69A25-9424-4F31-AE61-F8EA37B7E4ED}" type="pres">
      <dgm:prSet presAssocID="{80DE8CAC-53F6-4075-B910-DF44AB2D6620}" presName="Name5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A3AD2-77FF-4B12-AC8B-9FA7B28D533B}" type="pres">
      <dgm:prSet presAssocID="{075C4DDD-A319-4DDB-BDBE-EA88A916D649}" presName="space" presStyleCnt="0"/>
      <dgm:spPr/>
    </dgm:pt>
    <dgm:pt modelId="{6A73F2E6-A76B-4F97-9590-6BE0BF873A37}" type="pres">
      <dgm:prSet presAssocID="{88BFA4DA-E58F-45D6-825D-6DED827B714D}" presName="Name5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C3444E-DFDB-4CBC-8B06-78FCE09E2F6C}" type="pres">
      <dgm:prSet presAssocID="{F4C6857A-6C08-458B-96DC-59A9655D7139}" presName="space" presStyleCnt="0"/>
      <dgm:spPr/>
    </dgm:pt>
    <dgm:pt modelId="{16213CEC-F5B1-4763-B81A-6D60B6C386AD}" type="pres">
      <dgm:prSet presAssocID="{4AE5A9D3-DC3F-48CC-94CB-003DB9D5A885}" presName="Name5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04FE8D-5CE3-43C8-B76C-982AB1B5F763}" type="pres">
      <dgm:prSet presAssocID="{0C42626E-1F92-4314-8624-30B5BE62AE31}" presName="space" presStyleCnt="0"/>
      <dgm:spPr/>
    </dgm:pt>
    <dgm:pt modelId="{BF183ABC-9520-4BC0-A441-EA0EF4DBAA3B}" type="pres">
      <dgm:prSet presAssocID="{16589643-12F3-475A-80D1-7D1A0F3F7DBA}" presName="Nam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8942161-BBF3-479F-A871-BE56A00261BE}" type="presOf" srcId="{80DE8CAC-53F6-4075-B910-DF44AB2D6620}" destId="{5CE69A25-9424-4F31-AE61-F8EA37B7E4ED}" srcOrd="0" destOrd="0" presId="urn:microsoft.com/office/officeart/2005/8/layout/venn3"/>
    <dgm:cxn modelId="{BF300793-2925-4302-AE24-23B4419E1A5A}" srcId="{B4EDC999-EFB5-41B6-AD21-E4DB340F2AE3}" destId="{4AE5A9D3-DC3F-48CC-94CB-003DB9D5A885}" srcOrd="3" destOrd="0" parTransId="{9C0D90A7-6A8E-4008-8075-37AB9EC02586}" sibTransId="{0C42626E-1F92-4314-8624-30B5BE62AE31}"/>
    <dgm:cxn modelId="{EB1B5AF1-4719-4550-B1F2-FE73345A2F6F}" type="presOf" srcId="{B4EDC999-EFB5-41B6-AD21-E4DB340F2AE3}" destId="{7025882D-823A-4152-A573-7EFDA06C8283}" srcOrd="0" destOrd="0" presId="urn:microsoft.com/office/officeart/2005/8/layout/venn3"/>
    <dgm:cxn modelId="{4BF0B538-FA96-4C49-94B7-B1CCD5290F71}" srcId="{B4EDC999-EFB5-41B6-AD21-E4DB340F2AE3}" destId="{16589643-12F3-475A-80D1-7D1A0F3F7DBA}" srcOrd="4" destOrd="0" parTransId="{8BD1AC9F-D957-4C70-AA90-F0F1FD51DCFE}" sibTransId="{575F9E4A-16A0-43F8-9936-17F4BEE10EBD}"/>
    <dgm:cxn modelId="{CBF86344-5AF3-4185-BFBC-25108109E050}" srcId="{B4EDC999-EFB5-41B6-AD21-E4DB340F2AE3}" destId="{80DE8CAC-53F6-4075-B910-DF44AB2D6620}" srcOrd="1" destOrd="0" parTransId="{C491937A-625C-4E91-AC22-2FA8267E5031}" sibTransId="{075C4DDD-A319-4DDB-BDBE-EA88A916D649}"/>
    <dgm:cxn modelId="{7A821CE2-8725-4A6F-88D6-78FB4BC19C28}" type="presOf" srcId="{4AE5A9D3-DC3F-48CC-94CB-003DB9D5A885}" destId="{16213CEC-F5B1-4763-B81A-6D60B6C386AD}" srcOrd="0" destOrd="0" presId="urn:microsoft.com/office/officeart/2005/8/layout/venn3"/>
    <dgm:cxn modelId="{8D22ABEC-5754-4AC8-BD7E-74A263CCBC56}" type="presOf" srcId="{88BFA4DA-E58F-45D6-825D-6DED827B714D}" destId="{6A73F2E6-A76B-4F97-9590-6BE0BF873A37}" srcOrd="0" destOrd="0" presId="urn:microsoft.com/office/officeart/2005/8/layout/venn3"/>
    <dgm:cxn modelId="{E520E8AB-82DB-4099-9474-9C2A7080DA39}" srcId="{B4EDC999-EFB5-41B6-AD21-E4DB340F2AE3}" destId="{88BFA4DA-E58F-45D6-825D-6DED827B714D}" srcOrd="2" destOrd="0" parTransId="{1E22D652-BB8C-47D1-91D0-72EA40DB6875}" sibTransId="{F4C6857A-6C08-458B-96DC-59A9655D7139}"/>
    <dgm:cxn modelId="{75C52C5A-3A78-409D-8D80-FF4DDE72F455}" srcId="{B4EDC999-EFB5-41B6-AD21-E4DB340F2AE3}" destId="{91F26984-C539-4BA4-AC04-10CFE4E68CEB}" srcOrd="0" destOrd="0" parTransId="{DB5C115D-42E0-4A4A-A047-B536C4E99CA4}" sibTransId="{1156F780-1454-4C26-BC7F-D557AED9FA09}"/>
    <dgm:cxn modelId="{F8C8B4F1-014B-42D1-9E18-989054FF754E}" type="presOf" srcId="{91F26984-C539-4BA4-AC04-10CFE4E68CEB}" destId="{65A7DA26-B91F-4948-B281-79D12BA882EB}" srcOrd="0" destOrd="0" presId="urn:microsoft.com/office/officeart/2005/8/layout/venn3"/>
    <dgm:cxn modelId="{50AE11BE-EC9A-4818-8D66-950713DA994E}" type="presOf" srcId="{16589643-12F3-475A-80D1-7D1A0F3F7DBA}" destId="{BF183ABC-9520-4BC0-A441-EA0EF4DBAA3B}" srcOrd="0" destOrd="0" presId="urn:microsoft.com/office/officeart/2005/8/layout/venn3"/>
    <dgm:cxn modelId="{8E06EBA1-8032-47B7-9B43-A08715470FF4}" type="presParOf" srcId="{7025882D-823A-4152-A573-7EFDA06C8283}" destId="{65A7DA26-B91F-4948-B281-79D12BA882EB}" srcOrd="0" destOrd="0" presId="urn:microsoft.com/office/officeart/2005/8/layout/venn3"/>
    <dgm:cxn modelId="{868C83CC-C6CF-4EB2-9CD8-C4C1420FC2A4}" type="presParOf" srcId="{7025882D-823A-4152-A573-7EFDA06C8283}" destId="{EBD00BB4-9226-4E15-8CCF-F3BF00EF7D6A}" srcOrd="1" destOrd="0" presId="urn:microsoft.com/office/officeart/2005/8/layout/venn3"/>
    <dgm:cxn modelId="{EF833419-2FE4-4D17-94FA-90D5639DD936}" type="presParOf" srcId="{7025882D-823A-4152-A573-7EFDA06C8283}" destId="{5CE69A25-9424-4F31-AE61-F8EA37B7E4ED}" srcOrd="2" destOrd="0" presId="urn:microsoft.com/office/officeart/2005/8/layout/venn3"/>
    <dgm:cxn modelId="{8C863B71-D620-4218-A2D5-93AC523C813D}" type="presParOf" srcId="{7025882D-823A-4152-A573-7EFDA06C8283}" destId="{992A3AD2-77FF-4B12-AC8B-9FA7B28D533B}" srcOrd="3" destOrd="0" presId="urn:microsoft.com/office/officeart/2005/8/layout/venn3"/>
    <dgm:cxn modelId="{64D72946-3E6F-443B-AE93-62FA746DFCB5}" type="presParOf" srcId="{7025882D-823A-4152-A573-7EFDA06C8283}" destId="{6A73F2E6-A76B-4F97-9590-6BE0BF873A37}" srcOrd="4" destOrd="0" presId="urn:microsoft.com/office/officeart/2005/8/layout/venn3"/>
    <dgm:cxn modelId="{C4437458-9A45-4C65-B035-6C4540EB34EC}" type="presParOf" srcId="{7025882D-823A-4152-A573-7EFDA06C8283}" destId="{43C3444E-DFDB-4CBC-8B06-78FCE09E2F6C}" srcOrd="5" destOrd="0" presId="urn:microsoft.com/office/officeart/2005/8/layout/venn3"/>
    <dgm:cxn modelId="{BFC85835-E193-419F-87B7-1620354DB038}" type="presParOf" srcId="{7025882D-823A-4152-A573-7EFDA06C8283}" destId="{16213CEC-F5B1-4763-B81A-6D60B6C386AD}" srcOrd="6" destOrd="0" presId="urn:microsoft.com/office/officeart/2005/8/layout/venn3"/>
    <dgm:cxn modelId="{AB18060C-1153-429F-8904-6A77A4F659B7}" type="presParOf" srcId="{7025882D-823A-4152-A573-7EFDA06C8283}" destId="{0904FE8D-5CE3-43C8-B76C-982AB1B5F763}" srcOrd="7" destOrd="0" presId="urn:microsoft.com/office/officeart/2005/8/layout/venn3"/>
    <dgm:cxn modelId="{5E198FB9-D16A-4882-B204-D704D39B9708}" type="presParOf" srcId="{7025882D-823A-4152-A573-7EFDA06C8283}" destId="{BF183ABC-9520-4BC0-A441-EA0EF4DBAA3B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8EEB24-4EED-4FEE-853B-CBB51B5E530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68DC306-C021-46BF-A08A-FA16D6025DEA}">
      <dgm:prSet custT="1"/>
      <dgm:spPr/>
      <dgm:t>
        <a:bodyPr/>
        <a:lstStyle/>
        <a:p>
          <a:r>
            <a:rPr lang="zh-CN" altLang="en-US" sz="2000" dirty="0"/>
            <a:t>需求概述</a:t>
          </a:r>
        </a:p>
      </dgm:t>
    </dgm:pt>
    <dgm:pt modelId="{A9DBC4CD-3D91-4935-AD51-7258B3A5F0C8}" type="parTrans" cxnId="{DF4549F2-684C-423E-9EB7-0AD290546732}">
      <dgm:prSet/>
      <dgm:spPr/>
      <dgm:t>
        <a:bodyPr/>
        <a:lstStyle/>
        <a:p>
          <a:endParaRPr lang="zh-CN" altLang="en-US"/>
        </a:p>
      </dgm:t>
    </dgm:pt>
    <dgm:pt modelId="{984F4A82-8F48-4F01-96E0-A7A5E2FFDE88}" type="sibTrans" cxnId="{DF4549F2-684C-423E-9EB7-0AD290546732}">
      <dgm:prSet/>
      <dgm:spPr/>
      <dgm:t>
        <a:bodyPr/>
        <a:lstStyle/>
        <a:p>
          <a:endParaRPr lang="zh-CN" altLang="en-US"/>
        </a:p>
      </dgm:t>
    </dgm:pt>
    <dgm:pt modelId="{2C67A986-04AC-4EB0-932C-0A374524C32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zh-CN" altLang="en-US" sz="1800" dirty="0"/>
            <a:t>多层级产品结构、大型电商购物车模式</a:t>
          </a:r>
        </a:p>
      </dgm:t>
    </dgm:pt>
    <dgm:pt modelId="{E185B913-43B5-4AED-8A92-710AF0E80789}" type="parTrans" cxnId="{BE1DB89D-74D2-46C8-93A5-EDC5832FE847}">
      <dgm:prSet/>
      <dgm:spPr/>
      <dgm:t>
        <a:bodyPr/>
        <a:lstStyle/>
        <a:p>
          <a:endParaRPr lang="zh-CN" altLang="en-US"/>
        </a:p>
      </dgm:t>
    </dgm:pt>
    <dgm:pt modelId="{E87FBCC5-69E4-4CC7-AE64-3727A7A9A948}" type="sibTrans" cxnId="{BE1DB89D-74D2-46C8-93A5-EDC5832FE847}">
      <dgm:prSet/>
      <dgm:spPr/>
      <dgm:t>
        <a:bodyPr/>
        <a:lstStyle/>
        <a:p>
          <a:endParaRPr lang="zh-CN" altLang="en-US"/>
        </a:p>
      </dgm:t>
    </dgm:pt>
    <dgm:pt modelId="{964FCB2C-CFE6-46C3-BA82-D5F7594C548E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zh-CN" altLang="en-US" sz="1800" dirty="0"/>
            <a:t>分产品设定折扣价格</a:t>
          </a:r>
        </a:p>
      </dgm:t>
    </dgm:pt>
    <dgm:pt modelId="{3A86813B-84F3-49FE-8B5F-D17EC3D58F48}" type="parTrans" cxnId="{21FCA447-2CBE-4DB4-BD3B-1D479DA2EE08}">
      <dgm:prSet/>
      <dgm:spPr/>
      <dgm:t>
        <a:bodyPr/>
        <a:lstStyle/>
        <a:p>
          <a:endParaRPr lang="zh-CN" altLang="en-US"/>
        </a:p>
      </dgm:t>
    </dgm:pt>
    <dgm:pt modelId="{B8D42143-576C-4C3F-AA79-956F58053825}" type="sibTrans" cxnId="{21FCA447-2CBE-4DB4-BD3B-1D479DA2EE08}">
      <dgm:prSet/>
      <dgm:spPr/>
      <dgm:t>
        <a:bodyPr/>
        <a:lstStyle/>
        <a:p>
          <a:endParaRPr lang="zh-CN" altLang="en-US"/>
        </a:p>
      </dgm:t>
    </dgm:pt>
    <dgm:pt modelId="{708C6E51-CA89-4DEF-88B3-264F9186E20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zh-CN" sz="1800" dirty="0"/>
            <a:t>下订单双重校验库存，集成</a:t>
          </a:r>
          <a:r>
            <a:rPr lang="en-US" sz="1800" dirty="0"/>
            <a:t>SAP</a:t>
          </a:r>
          <a:r>
            <a:rPr lang="zh-CN" sz="1800" dirty="0"/>
            <a:t>同步数据</a:t>
          </a:r>
        </a:p>
      </dgm:t>
    </dgm:pt>
    <dgm:pt modelId="{CF4F28CB-3AF0-4447-9C33-410AAB298CF0}" type="parTrans" cxnId="{859E2680-71B4-468A-B2D6-0582C46FF164}">
      <dgm:prSet/>
      <dgm:spPr/>
      <dgm:t>
        <a:bodyPr/>
        <a:lstStyle/>
        <a:p>
          <a:endParaRPr lang="zh-CN" altLang="en-US"/>
        </a:p>
      </dgm:t>
    </dgm:pt>
    <dgm:pt modelId="{264E3DEA-51BF-448C-BD42-74E5F4FF85A1}" type="sibTrans" cxnId="{859E2680-71B4-468A-B2D6-0582C46FF164}">
      <dgm:prSet/>
      <dgm:spPr/>
      <dgm:t>
        <a:bodyPr/>
        <a:lstStyle/>
        <a:p>
          <a:endParaRPr lang="zh-CN" altLang="en-US"/>
        </a:p>
      </dgm:t>
    </dgm:pt>
    <dgm:pt modelId="{B04C5EE3-B4FC-404C-A41A-62CB72382C9B}" type="pres">
      <dgm:prSet presAssocID="{568EEB24-4EED-4FEE-853B-CBB51B5E530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82FCFE-62B3-4BB9-ADCF-F23D1A8D3605}" type="pres">
      <dgm:prSet presAssocID="{D68DC306-C021-46BF-A08A-FA16D6025DEA}" presName="composite" presStyleCnt="0"/>
      <dgm:spPr/>
    </dgm:pt>
    <dgm:pt modelId="{2E6284EB-EBE2-4B7F-8159-211D3EF49875}" type="pres">
      <dgm:prSet presAssocID="{D68DC306-C021-46BF-A08A-FA16D6025DEA}" presName="parTx" presStyleLbl="alignNode1" presStyleIdx="0" presStyleCnt="1" custFlipHor="1" custScaleX="100000" custLinFactNeighborX="18514" custLinFactNeighborY="-35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07E0AB-5014-4064-B8FC-72CE088666E5}" type="pres">
      <dgm:prSet presAssocID="{D68DC306-C021-46BF-A08A-FA16D6025DEA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E1DB89D-74D2-46C8-93A5-EDC5832FE847}" srcId="{D68DC306-C021-46BF-A08A-FA16D6025DEA}" destId="{2C67A986-04AC-4EB0-932C-0A374524C32F}" srcOrd="0" destOrd="0" parTransId="{E185B913-43B5-4AED-8A92-710AF0E80789}" sibTransId="{E87FBCC5-69E4-4CC7-AE64-3727A7A9A948}"/>
    <dgm:cxn modelId="{0B9A72CD-F054-4C2A-9080-F947E198A09A}" type="presOf" srcId="{568EEB24-4EED-4FEE-853B-CBB51B5E530E}" destId="{B04C5EE3-B4FC-404C-A41A-62CB72382C9B}" srcOrd="0" destOrd="0" presId="urn:microsoft.com/office/officeart/2005/8/layout/hList1"/>
    <dgm:cxn modelId="{859E2680-71B4-468A-B2D6-0582C46FF164}" srcId="{D68DC306-C021-46BF-A08A-FA16D6025DEA}" destId="{708C6E51-CA89-4DEF-88B3-264F9186E20D}" srcOrd="2" destOrd="0" parTransId="{CF4F28CB-3AF0-4447-9C33-410AAB298CF0}" sibTransId="{264E3DEA-51BF-448C-BD42-74E5F4FF85A1}"/>
    <dgm:cxn modelId="{9F84023D-A4A4-473A-97A2-38CB2A8A818E}" type="presOf" srcId="{964FCB2C-CFE6-46C3-BA82-D5F7594C548E}" destId="{A507E0AB-5014-4064-B8FC-72CE088666E5}" srcOrd="0" destOrd="1" presId="urn:microsoft.com/office/officeart/2005/8/layout/hList1"/>
    <dgm:cxn modelId="{91424F75-46B3-419D-9D68-EC8C3D692FA1}" type="presOf" srcId="{D68DC306-C021-46BF-A08A-FA16D6025DEA}" destId="{2E6284EB-EBE2-4B7F-8159-211D3EF49875}" srcOrd="0" destOrd="0" presId="urn:microsoft.com/office/officeart/2005/8/layout/hList1"/>
    <dgm:cxn modelId="{4735F461-AB73-445B-8833-715F31AB7A3E}" type="presOf" srcId="{2C67A986-04AC-4EB0-932C-0A374524C32F}" destId="{A507E0AB-5014-4064-B8FC-72CE088666E5}" srcOrd="0" destOrd="0" presId="urn:microsoft.com/office/officeart/2005/8/layout/hList1"/>
    <dgm:cxn modelId="{21FCA447-2CBE-4DB4-BD3B-1D479DA2EE08}" srcId="{D68DC306-C021-46BF-A08A-FA16D6025DEA}" destId="{964FCB2C-CFE6-46C3-BA82-D5F7594C548E}" srcOrd="1" destOrd="0" parTransId="{3A86813B-84F3-49FE-8B5F-D17EC3D58F48}" sibTransId="{B8D42143-576C-4C3F-AA79-956F58053825}"/>
    <dgm:cxn modelId="{D5F99F3A-2984-4786-B7BC-4F8ABE77FB24}" type="presOf" srcId="{708C6E51-CA89-4DEF-88B3-264F9186E20D}" destId="{A507E0AB-5014-4064-B8FC-72CE088666E5}" srcOrd="0" destOrd="2" presId="urn:microsoft.com/office/officeart/2005/8/layout/hList1"/>
    <dgm:cxn modelId="{DF4549F2-684C-423E-9EB7-0AD290546732}" srcId="{568EEB24-4EED-4FEE-853B-CBB51B5E530E}" destId="{D68DC306-C021-46BF-A08A-FA16D6025DEA}" srcOrd="0" destOrd="0" parTransId="{A9DBC4CD-3D91-4935-AD51-7258B3A5F0C8}" sibTransId="{984F4A82-8F48-4F01-96E0-A7A5E2FFDE88}"/>
    <dgm:cxn modelId="{76F4A0C5-8E42-4B86-BA00-6E69317C4608}" type="presParOf" srcId="{B04C5EE3-B4FC-404C-A41A-62CB72382C9B}" destId="{C782FCFE-62B3-4BB9-ADCF-F23D1A8D3605}" srcOrd="0" destOrd="0" presId="urn:microsoft.com/office/officeart/2005/8/layout/hList1"/>
    <dgm:cxn modelId="{1320A5E1-3E72-4C19-B70E-B2E7F25D016A}" type="presParOf" srcId="{C782FCFE-62B3-4BB9-ADCF-F23D1A8D3605}" destId="{2E6284EB-EBE2-4B7F-8159-211D3EF49875}" srcOrd="0" destOrd="0" presId="urn:microsoft.com/office/officeart/2005/8/layout/hList1"/>
    <dgm:cxn modelId="{86F4329B-EB17-4BFC-91AA-AFABA86D1B48}" type="presParOf" srcId="{C782FCFE-62B3-4BB9-ADCF-F23D1A8D3605}" destId="{A507E0AB-5014-4064-B8FC-72CE088666E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8EEB24-4EED-4FEE-853B-CBB51B5E530E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D68DC306-C021-46BF-A08A-FA16D6025DEA}">
      <dgm:prSet custT="1"/>
      <dgm:spPr/>
      <dgm:t>
        <a:bodyPr spcFirstLastPara="0" vert="horz" wrap="square" lIns="142240" tIns="81280" rIns="142240" bIns="8128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latin typeface="Arial"/>
              <a:ea typeface="微软雅黑"/>
              <a:cs typeface="+mn-cs"/>
            </a:rPr>
            <a:t>需求概述</a:t>
          </a:r>
          <a:endParaRPr lang="zh-CN" altLang="en-US" sz="2000" kern="1200" dirty="0">
            <a:latin typeface="Arial"/>
            <a:ea typeface="微软雅黑"/>
            <a:cs typeface="+mn-cs"/>
          </a:endParaRPr>
        </a:p>
      </dgm:t>
    </dgm:pt>
    <dgm:pt modelId="{A9DBC4CD-3D91-4935-AD51-7258B3A5F0C8}" type="parTrans" cxnId="{DF4549F2-684C-423E-9EB7-0AD290546732}">
      <dgm:prSet/>
      <dgm:spPr/>
      <dgm:t>
        <a:bodyPr/>
        <a:lstStyle/>
        <a:p>
          <a:endParaRPr lang="zh-CN" altLang="en-US"/>
        </a:p>
      </dgm:t>
    </dgm:pt>
    <dgm:pt modelId="{984F4A82-8F48-4F01-96E0-A7A5E2FFDE88}" type="sibTrans" cxnId="{DF4549F2-684C-423E-9EB7-0AD290546732}">
      <dgm:prSet/>
      <dgm:spPr/>
      <dgm:t>
        <a:bodyPr/>
        <a:lstStyle/>
        <a:p>
          <a:endParaRPr lang="zh-CN" altLang="en-US"/>
        </a:p>
      </dgm:t>
    </dgm:pt>
    <dgm:pt modelId="{9A60AF13-C54E-48C3-A3CE-E9A28CBE7E12}">
      <dgm:prSet custT="1"/>
      <dgm:spPr/>
      <dgm:t>
        <a:bodyPr/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微软雅黑"/>
              <a:cs typeface="+mn-cs"/>
            </a:rPr>
            <a:t>每天大数据量同步</a:t>
          </a:r>
        </a:p>
      </dgm:t>
    </dgm:pt>
    <dgm:pt modelId="{43680F18-43FF-458D-A312-27BE62368673}" type="sibTrans" cxnId="{172E800D-081A-4367-AE5A-9A665F43387D}">
      <dgm:prSet/>
      <dgm:spPr/>
      <dgm:t>
        <a:bodyPr/>
        <a:lstStyle/>
        <a:p>
          <a:endParaRPr lang="zh-CN" altLang="en-US"/>
        </a:p>
      </dgm:t>
    </dgm:pt>
    <dgm:pt modelId="{15932E26-6771-4837-88F2-11E8A7DC42F9}" type="parTrans" cxnId="{172E800D-081A-4367-AE5A-9A665F43387D}">
      <dgm:prSet/>
      <dgm:spPr/>
      <dgm:t>
        <a:bodyPr/>
        <a:lstStyle/>
        <a:p>
          <a:endParaRPr lang="zh-CN" altLang="en-US"/>
        </a:p>
      </dgm:t>
    </dgm:pt>
    <dgm:pt modelId="{2B8CB0CC-A5D8-4344-BB57-ADF9BB5489FD}">
      <dgm:prSet custT="1"/>
      <dgm:spPr/>
      <dgm:t>
        <a:bodyPr/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微软雅黑"/>
              <a:cs typeface="+mn-cs"/>
            </a:rPr>
            <a:t>BI</a:t>
          </a:r>
          <a:r>
            <a:rPr lang="zh-CN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微软雅黑"/>
              <a:cs typeface="+mn-cs"/>
            </a:rPr>
            <a:t>系统集成、自定义页面</a:t>
          </a: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微软雅黑"/>
              <a:cs typeface="+mn-cs"/>
            </a:rPr>
            <a:t>KPI</a:t>
          </a:r>
          <a:r>
            <a:rPr lang="zh-CN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微软雅黑"/>
              <a:cs typeface="+mn-cs"/>
            </a:rPr>
            <a:t>展示、预警信息展示</a:t>
          </a:r>
        </a:p>
      </dgm:t>
    </dgm:pt>
    <dgm:pt modelId="{620D6C33-AFC8-4D72-BF68-2E0C98CD3CC8}" type="sibTrans" cxnId="{10E2559F-80B5-41DC-B3E5-FFC19D99BC12}">
      <dgm:prSet/>
      <dgm:spPr/>
      <dgm:t>
        <a:bodyPr/>
        <a:lstStyle/>
        <a:p>
          <a:endParaRPr lang="zh-CN" altLang="en-US"/>
        </a:p>
      </dgm:t>
    </dgm:pt>
    <dgm:pt modelId="{B6F88040-F8E4-4A76-A9DC-933F3ECC4CDE}" type="parTrans" cxnId="{10E2559F-80B5-41DC-B3E5-FFC19D99BC12}">
      <dgm:prSet/>
      <dgm:spPr/>
      <dgm:t>
        <a:bodyPr/>
        <a:lstStyle/>
        <a:p>
          <a:endParaRPr lang="zh-CN" altLang="en-US"/>
        </a:p>
      </dgm:t>
    </dgm:pt>
    <dgm:pt modelId="{341B7F31-3BE1-455A-BC7A-F8562F2ABC32}">
      <dgm:prSet custT="1"/>
      <dgm:spPr/>
      <dgm:t>
        <a:bodyPr/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微软雅黑"/>
              <a:cs typeface="+mn-cs"/>
            </a:rPr>
            <a:t>内网环境</a:t>
          </a:r>
        </a:p>
      </dgm:t>
    </dgm:pt>
    <dgm:pt modelId="{E6C33ACD-6788-4FFF-B5CA-82689C68D095}" type="parTrans" cxnId="{8CA93821-3E88-4ABE-8C38-FE21ADCD94A8}">
      <dgm:prSet/>
      <dgm:spPr/>
      <dgm:t>
        <a:bodyPr/>
        <a:lstStyle/>
        <a:p>
          <a:endParaRPr lang="zh-CN" altLang="en-US"/>
        </a:p>
      </dgm:t>
    </dgm:pt>
    <dgm:pt modelId="{9FB491FF-F03D-4ED4-84F6-5CBCA7CCD157}" type="sibTrans" cxnId="{8CA93821-3E88-4ABE-8C38-FE21ADCD94A8}">
      <dgm:prSet/>
      <dgm:spPr/>
      <dgm:t>
        <a:bodyPr/>
        <a:lstStyle/>
        <a:p>
          <a:endParaRPr lang="zh-CN" altLang="en-US"/>
        </a:p>
      </dgm:t>
    </dgm:pt>
    <dgm:pt modelId="{B04C5EE3-B4FC-404C-A41A-62CB72382C9B}" type="pres">
      <dgm:prSet presAssocID="{568EEB24-4EED-4FEE-853B-CBB51B5E530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82FCFE-62B3-4BB9-ADCF-F23D1A8D3605}" type="pres">
      <dgm:prSet presAssocID="{D68DC306-C021-46BF-A08A-FA16D6025DEA}" presName="composite" presStyleCnt="0"/>
      <dgm:spPr/>
    </dgm:pt>
    <dgm:pt modelId="{2E6284EB-EBE2-4B7F-8159-211D3EF49875}" type="pres">
      <dgm:prSet presAssocID="{D68DC306-C021-46BF-A08A-FA16D6025DEA}" presName="parTx" presStyleLbl="alignNode1" presStyleIdx="0" presStyleCnt="1">
        <dgm:presLayoutVars>
          <dgm:chMax val="0"/>
          <dgm:chPref val="0"/>
          <dgm:bulletEnabled val="1"/>
        </dgm:presLayoutVars>
      </dgm:prSet>
      <dgm:spPr>
        <a:xfrm>
          <a:off x="0" y="268330"/>
          <a:ext cx="3962400" cy="691200"/>
        </a:xfrm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A507E0AB-5014-4064-B8FC-72CE088666E5}" type="pres">
      <dgm:prSet presAssocID="{D68DC306-C021-46BF-A08A-FA16D6025DEA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EF747D7-EBE3-4AF7-8196-C8FF8D85B95D}" type="presOf" srcId="{341B7F31-3BE1-455A-BC7A-F8562F2ABC32}" destId="{A507E0AB-5014-4064-B8FC-72CE088666E5}" srcOrd="0" destOrd="0" presId="urn:microsoft.com/office/officeart/2005/8/layout/hList1"/>
    <dgm:cxn modelId="{DF4549F2-684C-423E-9EB7-0AD290546732}" srcId="{568EEB24-4EED-4FEE-853B-CBB51B5E530E}" destId="{D68DC306-C021-46BF-A08A-FA16D6025DEA}" srcOrd="0" destOrd="0" parTransId="{A9DBC4CD-3D91-4935-AD51-7258B3A5F0C8}" sibTransId="{984F4A82-8F48-4F01-96E0-A7A5E2FFDE88}"/>
    <dgm:cxn modelId="{91424F75-46B3-419D-9D68-EC8C3D692FA1}" type="presOf" srcId="{D68DC306-C021-46BF-A08A-FA16D6025DEA}" destId="{2E6284EB-EBE2-4B7F-8159-211D3EF49875}" srcOrd="0" destOrd="0" presId="urn:microsoft.com/office/officeart/2005/8/layout/hList1"/>
    <dgm:cxn modelId="{175EC689-DD86-4AAE-AE5D-DCE63419D548}" type="presOf" srcId="{9A60AF13-C54E-48C3-A3CE-E9A28CBE7E12}" destId="{A507E0AB-5014-4064-B8FC-72CE088666E5}" srcOrd="0" destOrd="1" presId="urn:microsoft.com/office/officeart/2005/8/layout/hList1"/>
    <dgm:cxn modelId="{10E2559F-80B5-41DC-B3E5-FFC19D99BC12}" srcId="{D68DC306-C021-46BF-A08A-FA16D6025DEA}" destId="{2B8CB0CC-A5D8-4344-BB57-ADF9BB5489FD}" srcOrd="2" destOrd="0" parTransId="{B6F88040-F8E4-4A76-A9DC-933F3ECC4CDE}" sibTransId="{620D6C33-AFC8-4D72-BF68-2E0C98CD3CC8}"/>
    <dgm:cxn modelId="{8CA93821-3E88-4ABE-8C38-FE21ADCD94A8}" srcId="{D68DC306-C021-46BF-A08A-FA16D6025DEA}" destId="{341B7F31-3BE1-455A-BC7A-F8562F2ABC32}" srcOrd="0" destOrd="0" parTransId="{E6C33ACD-6788-4FFF-B5CA-82689C68D095}" sibTransId="{9FB491FF-F03D-4ED4-84F6-5CBCA7CCD157}"/>
    <dgm:cxn modelId="{0B9A72CD-F054-4C2A-9080-F947E198A09A}" type="presOf" srcId="{568EEB24-4EED-4FEE-853B-CBB51B5E530E}" destId="{B04C5EE3-B4FC-404C-A41A-62CB72382C9B}" srcOrd="0" destOrd="0" presId="urn:microsoft.com/office/officeart/2005/8/layout/hList1"/>
    <dgm:cxn modelId="{A6AD3169-A26F-44F0-A32B-4337822632C4}" type="presOf" srcId="{2B8CB0CC-A5D8-4344-BB57-ADF9BB5489FD}" destId="{A507E0AB-5014-4064-B8FC-72CE088666E5}" srcOrd="0" destOrd="2" presId="urn:microsoft.com/office/officeart/2005/8/layout/hList1"/>
    <dgm:cxn modelId="{172E800D-081A-4367-AE5A-9A665F43387D}" srcId="{D68DC306-C021-46BF-A08A-FA16D6025DEA}" destId="{9A60AF13-C54E-48C3-A3CE-E9A28CBE7E12}" srcOrd="1" destOrd="0" parTransId="{15932E26-6771-4837-88F2-11E8A7DC42F9}" sibTransId="{43680F18-43FF-458D-A312-27BE62368673}"/>
    <dgm:cxn modelId="{76F4A0C5-8E42-4B86-BA00-6E69317C4608}" type="presParOf" srcId="{B04C5EE3-B4FC-404C-A41A-62CB72382C9B}" destId="{C782FCFE-62B3-4BB9-ADCF-F23D1A8D3605}" srcOrd="0" destOrd="0" presId="urn:microsoft.com/office/officeart/2005/8/layout/hList1"/>
    <dgm:cxn modelId="{1320A5E1-3E72-4C19-B70E-B2E7F25D016A}" type="presParOf" srcId="{C782FCFE-62B3-4BB9-ADCF-F23D1A8D3605}" destId="{2E6284EB-EBE2-4B7F-8159-211D3EF49875}" srcOrd="0" destOrd="0" presId="urn:microsoft.com/office/officeart/2005/8/layout/hList1"/>
    <dgm:cxn modelId="{86F4329B-EB17-4BFC-91AA-AFABA86D1B48}" type="presParOf" srcId="{C782FCFE-62B3-4BB9-ADCF-F23D1A8D3605}" destId="{A507E0AB-5014-4064-B8FC-72CE088666E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8EEB24-4EED-4FEE-853B-CBB51B5E530E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68DC306-C021-46BF-A08A-FA16D6025DEA}">
      <dgm:prSet custT="1"/>
      <dgm:spPr/>
      <dgm:t>
        <a:bodyPr/>
        <a:lstStyle/>
        <a:p>
          <a:r>
            <a:rPr lang="zh-CN" altLang="en-US" sz="2000" dirty="0"/>
            <a:t>需求概述</a:t>
          </a:r>
        </a:p>
      </dgm:t>
    </dgm:pt>
    <dgm:pt modelId="{A9DBC4CD-3D91-4935-AD51-7258B3A5F0C8}" type="parTrans" cxnId="{DF4549F2-684C-423E-9EB7-0AD290546732}">
      <dgm:prSet/>
      <dgm:spPr/>
      <dgm:t>
        <a:bodyPr/>
        <a:lstStyle/>
        <a:p>
          <a:endParaRPr lang="zh-CN" altLang="en-US"/>
        </a:p>
      </dgm:t>
    </dgm:pt>
    <dgm:pt modelId="{984F4A82-8F48-4F01-96E0-A7A5E2FFDE88}" type="sibTrans" cxnId="{DF4549F2-684C-423E-9EB7-0AD290546732}">
      <dgm:prSet/>
      <dgm:spPr/>
      <dgm:t>
        <a:bodyPr/>
        <a:lstStyle/>
        <a:p>
          <a:endParaRPr lang="zh-CN" altLang="en-US"/>
        </a:p>
      </dgm:t>
    </dgm:pt>
    <dgm:pt modelId="{2C67A986-04AC-4EB0-932C-0A374524C32F}">
      <dgm:prSet custT="1"/>
      <dgm:spPr/>
      <dgm:t>
        <a:bodyPr/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微软雅黑"/>
              <a:ea typeface="微软雅黑"/>
              <a:cs typeface="+mn-cs"/>
            </a:rPr>
            <a:t>多人参与订单的销售工作，那么成单后业绩提成将如何分配呢？</a:t>
          </a:r>
        </a:p>
      </dgm:t>
    </dgm:pt>
    <dgm:pt modelId="{E185B913-43B5-4AED-8A92-710AF0E80789}" type="parTrans" cxnId="{BE1DB89D-74D2-46C8-93A5-EDC5832FE847}">
      <dgm:prSet/>
      <dgm:spPr/>
      <dgm:t>
        <a:bodyPr/>
        <a:lstStyle/>
        <a:p>
          <a:endParaRPr lang="zh-CN" altLang="en-US"/>
        </a:p>
      </dgm:t>
    </dgm:pt>
    <dgm:pt modelId="{E87FBCC5-69E4-4CC7-AE64-3727A7A9A948}" type="sibTrans" cxnId="{BE1DB89D-74D2-46C8-93A5-EDC5832FE847}">
      <dgm:prSet/>
      <dgm:spPr/>
      <dgm:t>
        <a:bodyPr/>
        <a:lstStyle/>
        <a:p>
          <a:endParaRPr lang="zh-CN" altLang="en-US"/>
        </a:p>
      </dgm:t>
    </dgm:pt>
    <dgm:pt modelId="{D075441B-AEA7-45BB-A1DB-D9A0F777B507}">
      <dgm:prSet custT="1"/>
      <dgm:spPr/>
      <dgm:t>
        <a:bodyPr/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+mn-ea"/>
              <a:ea typeface="+mn-ea"/>
              <a:cs typeface="+mn-cs"/>
            </a:rPr>
            <a:t>为客户设定自动编号，但是还要区分客户所属怎么办？</a:t>
          </a:r>
          <a:endParaRPr lang="en-US" altLang="zh-CN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+mn-ea"/>
            <a:ea typeface="+mn-ea"/>
            <a:cs typeface="+mn-cs"/>
          </a:endParaRPr>
        </a:p>
      </dgm:t>
    </dgm:pt>
    <dgm:pt modelId="{B897FEEE-9C1B-434E-92BB-373AF178AD97}" type="parTrans" cxnId="{88F1EEE9-A616-4F31-94FB-988582A3FE57}">
      <dgm:prSet/>
      <dgm:spPr/>
      <dgm:t>
        <a:bodyPr/>
        <a:lstStyle/>
        <a:p>
          <a:endParaRPr lang="zh-CN" altLang="en-US"/>
        </a:p>
      </dgm:t>
    </dgm:pt>
    <dgm:pt modelId="{8E50C158-F284-4803-A2E9-EF72885EA35A}" type="sibTrans" cxnId="{88F1EEE9-A616-4F31-94FB-988582A3FE57}">
      <dgm:prSet/>
      <dgm:spPr/>
      <dgm:t>
        <a:bodyPr/>
        <a:lstStyle/>
        <a:p>
          <a:endParaRPr lang="zh-CN" altLang="en-US"/>
        </a:p>
      </dgm:t>
    </dgm:pt>
    <dgm:pt modelId="{0EB8CB17-2880-4100-A34D-2FE7DA8B751C}">
      <dgm:prSet custT="1"/>
      <dgm:spPr/>
      <dgm:t>
        <a:bodyPr/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+mn-ea"/>
              <a:ea typeface="+mn-ea"/>
              <a:cs typeface="+mn-cs"/>
            </a:rPr>
            <a:t>随着客户订单的增加，可以自动调整客户等级和状态嘛？</a:t>
          </a:r>
        </a:p>
      </dgm:t>
    </dgm:pt>
    <dgm:pt modelId="{FC0B8751-F12F-4E89-960B-83E2483BA58D}" type="parTrans" cxnId="{1B07271D-143F-4D26-A2EF-CDED0645D7FE}">
      <dgm:prSet/>
      <dgm:spPr/>
      <dgm:t>
        <a:bodyPr/>
        <a:lstStyle/>
        <a:p>
          <a:endParaRPr lang="zh-CN" altLang="en-US"/>
        </a:p>
      </dgm:t>
    </dgm:pt>
    <dgm:pt modelId="{704197C3-9F56-48B0-93B5-8E92003810E1}" type="sibTrans" cxnId="{1B07271D-143F-4D26-A2EF-CDED0645D7FE}">
      <dgm:prSet/>
      <dgm:spPr/>
      <dgm:t>
        <a:bodyPr/>
        <a:lstStyle/>
        <a:p>
          <a:endParaRPr lang="zh-CN" altLang="en-US"/>
        </a:p>
      </dgm:t>
    </dgm:pt>
    <dgm:pt modelId="{B04C5EE3-B4FC-404C-A41A-62CB72382C9B}" type="pres">
      <dgm:prSet presAssocID="{568EEB24-4EED-4FEE-853B-CBB51B5E530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82FCFE-62B3-4BB9-ADCF-F23D1A8D3605}" type="pres">
      <dgm:prSet presAssocID="{D68DC306-C021-46BF-A08A-FA16D6025DEA}" presName="composite" presStyleCnt="0"/>
      <dgm:spPr/>
    </dgm:pt>
    <dgm:pt modelId="{2E6284EB-EBE2-4B7F-8159-211D3EF49875}" type="pres">
      <dgm:prSet presAssocID="{D68DC306-C021-46BF-A08A-FA16D6025DEA}" presName="parTx" presStyleLbl="alignNode1" presStyleIdx="0" presStyleCnt="1" custFlipHor="1" custScaleX="100000" custLinFactNeighborX="18514" custLinFactNeighborY="-35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07E0AB-5014-4064-B8FC-72CE088666E5}" type="pres">
      <dgm:prSet presAssocID="{D68DC306-C021-46BF-A08A-FA16D6025DEA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E1DB89D-74D2-46C8-93A5-EDC5832FE847}" srcId="{D68DC306-C021-46BF-A08A-FA16D6025DEA}" destId="{2C67A986-04AC-4EB0-932C-0A374524C32F}" srcOrd="0" destOrd="0" parTransId="{E185B913-43B5-4AED-8A92-710AF0E80789}" sibTransId="{E87FBCC5-69E4-4CC7-AE64-3727A7A9A948}"/>
    <dgm:cxn modelId="{0B9A72CD-F054-4C2A-9080-F947E198A09A}" type="presOf" srcId="{568EEB24-4EED-4FEE-853B-CBB51B5E530E}" destId="{B04C5EE3-B4FC-404C-A41A-62CB72382C9B}" srcOrd="0" destOrd="0" presId="urn:microsoft.com/office/officeart/2005/8/layout/hList1"/>
    <dgm:cxn modelId="{1B07271D-143F-4D26-A2EF-CDED0645D7FE}" srcId="{D68DC306-C021-46BF-A08A-FA16D6025DEA}" destId="{0EB8CB17-2880-4100-A34D-2FE7DA8B751C}" srcOrd="2" destOrd="0" parTransId="{FC0B8751-F12F-4E89-960B-83E2483BA58D}" sibTransId="{704197C3-9F56-48B0-93B5-8E92003810E1}"/>
    <dgm:cxn modelId="{91424F75-46B3-419D-9D68-EC8C3D692FA1}" type="presOf" srcId="{D68DC306-C021-46BF-A08A-FA16D6025DEA}" destId="{2E6284EB-EBE2-4B7F-8159-211D3EF49875}" srcOrd="0" destOrd="0" presId="urn:microsoft.com/office/officeart/2005/8/layout/hList1"/>
    <dgm:cxn modelId="{0861E6C5-CD00-4C17-846F-77160B591FC9}" type="presOf" srcId="{0EB8CB17-2880-4100-A34D-2FE7DA8B751C}" destId="{A507E0AB-5014-4064-B8FC-72CE088666E5}" srcOrd="0" destOrd="2" presId="urn:microsoft.com/office/officeart/2005/8/layout/hList1"/>
    <dgm:cxn modelId="{4735F461-AB73-445B-8833-715F31AB7A3E}" type="presOf" srcId="{2C67A986-04AC-4EB0-932C-0A374524C32F}" destId="{A507E0AB-5014-4064-B8FC-72CE088666E5}" srcOrd="0" destOrd="0" presId="urn:microsoft.com/office/officeart/2005/8/layout/hList1"/>
    <dgm:cxn modelId="{88F1EEE9-A616-4F31-94FB-988582A3FE57}" srcId="{D68DC306-C021-46BF-A08A-FA16D6025DEA}" destId="{D075441B-AEA7-45BB-A1DB-D9A0F777B507}" srcOrd="1" destOrd="0" parTransId="{B897FEEE-9C1B-434E-92BB-373AF178AD97}" sibTransId="{8E50C158-F284-4803-A2E9-EF72885EA35A}"/>
    <dgm:cxn modelId="{213EAA47-F5B6-4DAA-9600-F2D928EC7754}" type="presOf" srcId="{D075441B-AEA7-45BB-A1DB-D9A0F777B507}" destId="{A507E0AB-5014-4064-B8FC-72CE088666E5}" srcOrd="0" destOrd="1" presId="urn:microsoft.com/office/officeart/2005/8/layout/hList1"/>
    <dgm:cxn modelId="{DF4549F2-684C-423E-9EB7-0AD290546732}" srcId="{568EEB24-4EED-4FEE-853B-CBB51B5E530E}" destId="{D68DC306-C021-46BF-A08A-FA16D6025DEA}" srcOrd="0" destOrd="0" parTransId="{A9DBC4CD-3D91-4935-AD51-7258B3A5F0C8}" sibTransId="{984F4A82-8F48-4F01-96E0-A7A5E2FFDE88}"/>
    <dgm:cxn modelId="{76F4A0C5-8E42-4B86-BA00-6E69317C4608}" type="presParOf" srcId="{B04C5EE3-B4FC-404C-A41A-62CB72382C9B}" destId="{C782FCFE-62B3-4BB9-ADCF-F23D1A8D3605}" srcOrd="0" destOrd="0" presId="urn:microsoft.com/office/officeart/2005/8/layout/hList1"/>
    <dgm:cxn modelId="{1320A5E1-3E72-4C19-B70E-B2E7F25D016A}" type="presParOf" srcId="{C782FCFE-62B3-4BB9-ADCF-F23D1A8D3605}" destId="{2E6284EB-EBE2-4B7F-8159-211D3EF49875}" srcOrd="0" destOrd="0" presId="urn:microsoft.com/office/officeart/2005/8/layout/hList1"/>
    <dgm:cxn modelId="{86F4329B-EB17-4BFC-91AA-AFABA86D1B48}" type="presParOf" srcId="{C782FCFE-62B3-4BB9-ADCF-F23D1A8D3605}" destId="{A507E0AB-5014-4064-B8FC-72CE088666E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7DA26-B91F-4948-B281-79D12BA882EB}">
      <dsp:nvSpPr>
        <dsp:cNvPr id="0" name=""/>
        <dsp:cNvSpPr/>
      </dsp:nvSpPr>
      <dsp:spPr>
        <a:xfrm>
          <a:off x="1004" y="355923"/>
          <a:ext cx="1958950" cy="195895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chemeClr val="bg1"/>
              </a:solidFill>
            </a:rPr>
            <a:t>增加校验逻辑</a:t>
          </a:r>
        </a:p>
      </dsp:txBody>
      <dsp:txXfrm>
        <a:off x="287886" y="642805"/>
        <a:ext cx="1385186" cy="1385186"/>
      </dsp:txXfrm>
    </dsp:sp>
    <dsp:sp modelId="{5CE69A25-9424-4F31-AE61-F8EA37B7E4ED}">
      <dsp:nvSpPr>
        <dsp:cNvPr id="0" name=""/>
        <dsp:cNvSpPr/>
      </dsp:nvSpPr>
      <dsp:spPr>
        <a:xfrm>
          <a:off x="1568164" y="355923"/>
          <a:ext cx="1958950" cy="195895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chemeClr val="bg1"/>
              </a:solidFill>
            </a:rPr>
            <a:t>操作相关业务对象</a:t>
          </a:r>
        </a:p>
      </dsp:txBody>
      <dsp:txXfrm>
        <a:off x="1855046" y="642805"/>
        <a:ext cx="1385186" cy="1385186"/>
      </dsp:txXfrm>
    </dsp:sp>
    <dsp:sp modelId="{6A73F2E6-A76B-4F97-9590-6BE0BF873A37}">
      <dsp:nvSpPr>
        <dsp:cNvPr id="0" name=""/>
        <dsp:cNvSpPr/>
      </dsp:nvSpPr>
      <dsp:spPr>
        <a:xfrm>
          <a:off x="3135324" y="355923"/>
          <a:ext cx="1958950" cy="195895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>
              <a:solidFill>
                <a:schemeClr val="bg1"/>
              </a:solidFill>
            </a:rPr>
            <a:t>发送系统消息</a:t>
          </a:r>
        </a:p>
      </dsp:txBody>
      <dsp:txXfrm>
        <a:off x="3422206" y="642805"/>
        <a:ext cx="1385186" cy="1385186"/>
      </dsp:txXfrm>
    </dsp:sp>
    <dsp:sp modelId="{16213CEC-F5B1-4763-B81A-6D60B6C386AD}">
      <dsp:nvSpPr>
        <dsp:cNvPr id="0" name=""/>
        <dsp:cNvSpPr/>
      </dsp:nvSpPr>
      <dsp:spPr>
        <a:xfrm>
          <a:off x="4702485" y="355923"/>
          <a:ext cx="1958950" cy="1958950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>
              <a:solidFill>
                <a:schemeClr val="bg1"/>
              </a:solidFill>
            </a:rPr>
            <a:t>触发第三方系统事件</a:t>
          </a:r>
        </a:p>
      </dsp:txBody>
      <dsp:txXfrm>
        <a:off x="4989367" y="642805"/>
        <a:ext cx="1385186" cy="1385186"/>
      </dsp:txXfrm>
    </dsp:sp>
    <dsp:sp modelId="{BF183ABC-9520-4BC0-A441-EA0EF4DBAA3B}">
      <dsp:nvSpPr>
        <dsp:cNvPr id="0" name=""/>
        <dsp:cNvSpPr/>
      </dsp:nvSpPr>
      <dsp:spPr>
        <a:xfrm>
          <a:off x="6269645" y="355923"/>
          <a:ext cx="1958950" cy="1958950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chemeClr val="bg1"/>
              </a:solidFill>
            </a:rPr>
            <a:t>中断业务操作</a:t>
          </a:r>
        </a:p>
      </dsp:txBody>
      <dsp:txXfrm>
        <a:off x="6556527" y="642805"/>
        <a:ext cx="1385186" cy="13851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6284EB-EBE2-4B7F-8159-211D3EF49875}">
      <dsp:nvSpPr>
        <dsp:cNvPr id="0" name=""/>
        <dsp:cNvSpPr/>
      </dsp:nvSpPr>
      <dsp:spPr>
        <a:xfrm flipH="1">
          <a:off x="3630" y="-156539"/>
          <a:ext cx="3714127" cy="5637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需求概述</a:t>
          </a:r>
        </a:p>
      </dsp:txBody>
      <dsp:txXfrm>
        <a:off x="3630" y="-156539"/>
        <a:ext cx="3714127" cy="563719"/>
      </dsp:txXfrm>
    </dsp:sp>
    <dsp:sp modelId="{A507E0AB-5014-4064-B8FC-72CE088666E5}">
      <dsp:nvSpPr>
        <dsp:cNvPr id="0" name=""/>
        <dsp:cNvSpPr/>
      </dsp:nvSpPr>
      <dsp:spPr>
        <a:xfrm>
          <a:off x="1815" y="407179"/>
          <a:ext cx="3714127" cy="33488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多层级产品结构、大型电商购物车模式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分产品设定折扣价格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800" kern="1200" dirty="0"/>
            <a:t>下订单双重校验库存，集成</a:t>
          </a:r>
          <a:r>
            <a:rPr lang="en-US" sz="1800" kern="1200" dirty="0"/>
            <a:t>SAP</a:t>
          </a:r>
          <a:r>
            <a:rPr lang="zh-CN" sz="1800" kern="1200" dirty="0"/>
            <a:t>同步数据</a:t>
          </a:r>
        </a:p>
      </dsp:txBody>
      <dsp:txXfrm>
        <a:off x="1815" y="407179"/>
        <a:ext cx="3714127" cy="33488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6CFB4-143D-6D43-AE05-6A168B7631C1}" type="datetimeFigureOut">
              <a:rPr kumimoji="1" lang="zh-CN" altLang="en-US" smtClean="0"/>
              <a:t>2018/2/24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ECDF9-D5FE-7F4A-8146-B31A9146EB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564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500B-BF2F-DD4D-A860-5FA4DD11B664}" type="datetimeFigureOut">
              <a:rPr kumimoji="1" lang="zh-CN" altLang="en-US" smtClean="0"/>
              <a:pPr/>
              <a:t>2018/2/24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16B5D-BBA7-FE46-A1D1-71614FBF0E6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5766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16B5D-BBA7-FE46-A1D1-71614FBF0E67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9274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16B5D-BBA7-FE46-A1D1-71614FBF0E67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6693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16B5D-BBA7-FE46-A1D1-71614FBF0E67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909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16B5D-BBA7-FE46-A1D1-71614FBF0E67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972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16B5D-BBA7-FE46-A1D1-71614FBF0E67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949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16B5D-BBA7-FE46-A1D1-71614FBF0E67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7668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16B5D-BBA7-FE46-A1D1-71614FBF0E67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0746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16B5D-BBA7-FE46-A1D1-71614FBF0E67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1325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16B5D-BBA7-FE46-A1D1-71614FBF0E67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5770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16B5D-BBA7-FE46-A1D1-71614FBF0E67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5022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16B5D-BBA7-FE46-A1D1-71614FBF0E67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3982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A6E535-456F-4586-92A7-0C5045F9A5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2336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16B5D-BBA7-FE46-A1D1-71614FBF0E67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5453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16B5D-BBA7-FE46-A1D1-71614FBF0E67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1550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16B5D-BBA7-FE46-A1D1-71614FBF0E67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2648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16B5D-BBA7-FE46-A1D1-71614FBF0E67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750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16B5D-BBA7-FE46-A1D1-71614FBF0E67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426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16B5D-BBA7-FE46-A1D1-71614FBF0E67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8213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16B5D-BBA7-FE46-A1D1-71614FBF0E67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6026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16B5D-BBA7-FE46-A1D1-71614FBF0E67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4771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F9128BC-1624-4705-866D-9419307F6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B50F201-96FC-4933-BA74-AEEDD5D19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="" xmlns:a16="http://schemas.microsoft.com/office/drawing/2014/main" id="{24E59FC5-23C2-4DD3-8269-83FBE360A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0683" y="4767263"/>
            <a:ext cx="449626" cy="27463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209DF4CA-8A8F-4127-A90E-7FF13E65D9C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070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="" xmlns:a16="http://schemas.microsoft.com/office/drawing/2014/main" id="{295B2945-9B02-4AF3-A047-38C0B01DF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10683" y="4767263"/>
            <a:ext cx="449626" cy="274637"/>
          </a:xfrm>
          <a:prstGeom prst="rect">
            <a:avLst/>
          </a:prstGeom>
        </p:spPr>
        <p:txBody>
          <a:bodyPr/>
          <a:lstStyle/>
          <a:p>
            <a:fld id="{209DF4CA-8A8F-4127-A90E-7FF13E65D9C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1705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1563638"/>
            <a:ext cx="8229600" cy="641226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zh-CN" altLang="en-US" sz="3200" b="0" kern="12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noProof="1"/>
              <a:t>单击修改标题</a:t>
            </a:r>
            <a:r>
              <a:rPr kumimoji="1" lang="zh-CN" altLang="en-US" dirty="0"/>
              <a:t>（微软雅黑</a:t>
            </a:r>
            <a:r>
              <a:rPr kumimoji="1" lang="en-US" altLang="zh-CN" dirty="0"/>
              <a:t>/Calibri </a:t>
            </a:r>
            <a:r>
              <a:rPr kumimoji="1" lang="zh-CN" altLang="en-US" dirty="0"/>
              <a:t>，</a:t>
            </a:r>
            <a:r>
              <a:rPr kumimoji="1" lang="en-US" altLang="zh-CN" dirty="0"/>
              <a:t>32pt</a:t>
            </a:r>
            <a:r>
              <a:rPr kumimoji="1" lang="zh-CN" altLang="en-US" dirty="0"/>
              <a:t>）</a:t>
            </a:r>
            <a:endParaRPr lang="zh-CN" altLang="en-US" noProof="1"/>
          </a:p>
        </p:txBody>
      </p:sp>
      <p:sp>
        <p:nvSpPr>
          <p:cNvPr id="3" name="日期占位符 1027">
            <a:extLst>
              <a:ext uri="{FF2B5EF4-FFF2-40B4-BE49-F238E27FC236}">
                <a16:creationId xmlns="" xmlns:a16="http://schemas.microsoft.com/office/drawing/2014/main" id="{2DDBB3D4-096E-4E8B-9FD3-3EC48E8B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="" xmlns:a16="http://schemas.microsoft.com/office/drawing/2014/main" id="{6A0729AF-2702-4C71-9AF5-8F592EFEF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="" xmlns:a16="http://schemas.microsoft.com/office/drawing/2014/main" id="{28B55CF7-EE8D-4008-8F07-FAE8338B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FBFDE2-5C04-4779-B6F5-FB3F0A2139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="" xmlns:a16="http://schemas.microsoft.com/office/drawing/2014/main" id="{08F40992-BBA8-4B06-8587-ED55F2362E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347789"/>
            <a:ext cx="8229600" cy="367977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 lang="zh-CN" altLang="en-US" sz="1600" b="0" kern="1200" noProof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0" algn="ctr" defTabSz="685800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zh-CN" altLang="en-US" sz="4000" b="0" kern="1200" noProof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800" indent="0" algn="ctr" defTabSz="685800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zh-CN" altLang="en-US" sz="4000" b="0" kern="1200" noProof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700" indent="0" algn="ctr" defTabSz="685800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zh-CN" altLang="en-US" sz="4000" b="0" kern="1200" noProof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600" indent="0" algn="ctr" defTabSz="685800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zh-CN" altLang="en-US" sz="4000" b="0" kern="1200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单击此处修改副标题</a:t>
            </a:r>
            <a:r>
              <a:rPr kumimoji="1" lang="zh-CN" altLang="en-US" dirty="0"/>
              <a:t>（微软雅黑</a:t>
            </a:r>
            <a:r>
              <a:rPr kumimoji="1" lang="en-US" altLang="zh-CN" dirty="0"/>
              <a:t>/Calibri 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16pt</a:t>
            </a:r>
            <a:r>
              <a:rPr kumimoji="1" lang="zh-CN" altLang="en-US" dirty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520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="" xmlns:a16="http://schemas.microsoft.com/office/drawing/2014/main" id="{66D08444-A274-4E0D-807A-6E9262DBE315}"/>
              </a:ext>
            </a:extLst>
          </p:cNvPr>
          <p:cNvSpPr txBox="1"/>
          <p:nvPr userDrawn="1"/>
        </p:nvSpPr>
        <p:spPr>
          <a:xfrm>
            <a:off x="3767138" y="531813"/>
            <a:ext cx="1609725" cy="9604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4000" b="1" spc="6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目录</a:t>
            </a:r>
          </a:p>
        </p:txBody>
      </p:sp>
      <p:sp>
        <p:nvSpPr>
          <p:cNvPr id="37" name="文本占位符 36">
            <a:extLst>
              <a:ext uri="{FF2B5EF4-FFF2-40B4-BE49-F238E27FC236}">
                <a16:creationId xmlns="" xmlns:a16="http://schemas.microsoft.com/office/drawing/2014/main" id="{4ED115F8-7A65-4C53-B44A-806789153389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18212" y="2977413"/>
            <a:ext cx="1793548" cy="325504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685800" indent="0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028700" indent="0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371600" indent="0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zh-CN" altLang="en-US" dirty="0"/>
              <a:t>微软雅黑</a:t>
            </a:r>
            <a:r>
              <a:rPr kumimoji="1" lang="en-US" altLang="zh-CN" dirty="0"/>
              <a:t>/Calibri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16pt</a:t>
            </a:r>
            <a:endParaRPr kumimoji="1" lang="zh-CN" altLang="en-US" dirty="0"/>
          </a:p>
        </p:txBody>
      </p:sp>
      <p:sp>
        <p:nvSpPr>
          <p:cNvPr id="41" name="文本占位符 40">
            <a:extLst>
              <a:ext uri="{FF2B5EF4-FFF2-40B4-BE49-F238E27FC236}">
                <a16:creationId xmlns="" xmlns:a16="http://schemas.microsoft.com/office/drawing/2014/main" id="{537C749D-2F27-4330-A2C5-5CF612E0882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18212" y="3359014"/>
            <a:ext cx="1793548" cy="575393"/>
          </a:xfrm>
          <a:prstGeom prst="rect">
            <a:avLst/>
          </a:prstGeom>
        </p:spPr>
        <p:txBody>
          <a:bodyPr/>
          <a:lstStyle>
            <a:lvl1pPr marL="0" indent="0" algn="ctr" eaLnBrk="1" hangingPunct="1">
              <a:lnSpc>
                <a:spcPct val="12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02870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37160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请替换文字内容</a:t>
            </a:r>
            <a:r>
              <a:rPr kumimoji="1" lang="zh-CN" altLang="en-US" dirty="0"/>
              <a:t>（微软雅黑</a:t>
            </a:r>
            <a:r>
              <a:rPr kumimoji="1" lang="en-US" altLang="zh-CN" dirty="0"/>
              <a:t>/Calibri 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12pt</a:t>
            </a:r>
            <a:r>
              <a:rPr kumimoji="1" lang="zh-CN" altLang="en-US" dirty="0"/>
              <a:t>）</a:t>
            </a:r>
            <a:endParaRPr lang="zh-CN" altLang="en-US" dirty="0"/>
          </a:p>
        </p:txBody>
      </p:sp>
      <p:sp>
        <p:nvSpPr>
          <p:cNvPr id="42" name="文本占位符 36">
            <a:extLst>
              <a:ext uri="{FF2B5EF4-FFF2-40B4-BE49-F238E27FC236}">
                <a16:creationId xmlns="" xmlns:a16="http://schemas.microsoft.com/office/drawing/2014/main" id="{05D155D0-B782-4A6D-B0C9-72055A1930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2977413"/>
            <a:ext cx="1793548" cy="325504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685800" indent="0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028700" indent="0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371600" indent="0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zh-CN" altLang="en-US" dirty="0"/>
              <a:t>微软雅黑</a:t>
            </a:r>
            <a:r>
              <a:rPr kumimoji="1" lang="en-US" altLang="zh-CN" dirty="0"/>
              <a:t>/Calibri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16pt</a:t>
            </a:r>
            <a:endParaRPr kumimoji="1" lang="zh-CN" altLang="en-US" dirty="0"/>
          </a:p>
        </p:txBody>
      </p:sp>
      <p:sp>
        <p:nvSpPr>
          <p:cNvPr id="43" name="文本占位符 40">
            <a:extLst>
              <a:ext uri="{FF2B5EF4-FFF2-40B4-BE49-F238E27FC236}">
                <a16:creationId xmlns="" xmlns:a16="http://schemas.microsoft.com/office/drawing/2014/main" id="{97D02182-E619-4566-A026-D26B5B803A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9792" y="3359014"/>
            <a:ext cx="1793548" cy="575393"/>
          </a:xfrm>
          <a:prstGeom prst="rect">
            <a:avLst/>
          </a:prstGeom>
        </p:spPr>
        <p:txBody>
          <a:bodyPr/>
          <a:lstStyle>
            <a:lvl1pPr marL="0" indent="0" algn="ctr" eaLnBrk="1" hangingPunct="1">
              <a:lnSpc>
                <a:spcPct val="12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02870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37160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请替换文字内容</a:t>
            </a:r>
            <a:r>
              <a:rPr kumimoji="1" lang="zh-CN" altLang="en-US" dirty="0"/>
              <a:t>（微软雅黑</a:t>
            </a:r>
            <a:r>
              <a:rPr kumimoji="1" lang="en-US" altLang="zh-CN" dirty="0"/>
              <a:t>/Calibri 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12pt</a:t>
            </a:r>
            <a:r>
              <a:rPr kumimoji="1" lang="zh-CN" altLang="en-US" dirty="0"/>
              <a:t>）</a:t>
            </a:r>
            <a:endParaRPr lang="zh-CN" altLang="en-US" dirty="0"/>
          </a:p>
        </p:txBody>
      </p:sp>
      <p:sp>
        <p:nvSpPr>
          <p:cNvPr id="44" name="文本占位符 36">
            <a:extLst>
              <a:ext uri="{FF2B5EF4-FFF2-40B4-BE49-F238E27FC236}">
                <a16:creationId xmlns="" xmlns:a16="http://schemas.microsoft.com/office/drawing/2014/main" id="{CF24A11A-6346-40DD-9D6B-ADF2A660AE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6016" y="2977413"/>
            <a:ext cx="1793548" cy="325504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685800" indent="0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028700" indent="0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371600" indent="0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zh-CN" altLang="en-US" dirty="0"/>
              <a:t>微软雅黑</a:t>
            </a:r>
            <a:r>
              <a:rPr kumimoji="1" lang="en-US" altLang="zh-CN" dirty="0"/>
              <a:t>/Calibri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16pt</a:t>
            </a:r>
            <a:endParaRPr kumimoji="1" lang="zh-CN" altLang="en-US" dirty="0"/>
          </a:p>
        </p:txBody>
      </p:sp>
      <p:sp>
        <p:nvSpPr>
          <p:cNvPr id="45" name="文本占位符 40">
            <a:extLst>
              <a:ext uri="{FF2B5EF4-FFF2-40B4-BE49-F238E27FC236}">
                <a16:creationId xmlns="" xmlns:a16="http://schemas.microsoft.com/office/drawing/2014/main" id="{C7BDFDFB-7469-4B36-A7B9-3B28F50ED0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6016" y="3359014"/>
            <a:ext cx="1793548" cy="5753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lang="zh-CN" altLang="en-US" sz="1200" kern="12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34290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02870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37160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请替换文字内容</a:t>
            </a:r>
            <a:r>
              <a:rPr kumimoji="1" lang="zh-CN" altLang="en-US" dirty="0"/>
              <a:t>（微软雅黑</a:t>
            </a:r>
            <a:r>
              <a:rPr kumimoji="1" lang="en-US" altLang="zh-CN" dirty="0"/>
              <a:t>/Calibri 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12pt</a:t>
            </a:r>
            <a:r>
              <a:rPr kumimoji="1" lang="zh-CN" altLang="en-US" dirty="0"/>
              <a:t>）</a:t>
            </a:r>
            <a:endParaRPr lang="zh-CN" altLang="en-US" dirty="0"/>
          </a:p>
        </p:txBody>
      </p:sp>
      <p:sp>
        <p:nvSpPr>
          <p:cNvPr id="46" name="文本占位符 36">
            <a:extLst>
              <a:ext uri="{FF2B5EF4-FFF2-40B4-BE49-F238E27FC236}">
                <a16:creationId xmlns="" xmlns:a16="http://schemas.microsoft.com/office/drawing/2014/main" id="{E346172D-C280-43CA-9E9A-7D0C1C3489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32240" y="2977413"/>
            <a:ext cx="1793548" cy="325504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685800" indent="0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028700" indent="0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371600" indent="0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zh-CN" altLang="en-US" dirty="0"/>
              <a:t>微软雅黑</a:t>
            </a:r>
            <a:r>
              <a:rPr kumimoji="1" lang="en-US" altLang="zh-CN" dirty="0"/>
              <a:t>/Calibri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16pt</a:t>
            </a:r>
            <a:endParaRPr kumimoji="1" lang="zh-CN" altLang="en-US" dirty="0"/>
          </a:p>
        </p:txBody>
      </p:sp>
      <p:sp>
        <p:nvSpPr>
          <p:cNvPr id="47" name="文本占位符 40">
            <a:extLst>
              <a:ext uri="{FF2B5EF4-FFF2-40B4-BE49-F238E27FC236}">
                <a16:creationId xmlns="" xmlns:a16="http://schemas.microsoft.com/office/drawing/2014/main" id="{6E290A1C-D7D5-45E4-9145-973F7E8DF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2240" y="3359014"/>
            <a:ext cx="1793548" cy="575393"/>
          </a:xfrm>
          <a:prstGeom prst="rect">
            <a:avLst/>
          </a:prstGeom>
        </p:spPr>
        <p:txBody>
          <a:bodyPr/>
          <a:lstStyle>
            <a:lvl1pPr marL="0" indent="0" algn="ctr" eaLnBrk="1" hangingPunct="1">
              <a:lnSpc>
                <a:spcPct val="12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02870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37160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请替换文字内容</a:t>
            </a:r>
            <a:r>
              <a:rPr kumimoji="1" lang="zh-CN" altLang="en-US" dirty="0"/>
              <a:t>（微软雅黑</a:t>
            </a:r>
            <a:r>
              <a:rPr kumimoji="1" lang="en-US" altLang="zh-CN" dirty="0"/>
              <a:t>/Calibri 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12pt</a:t>
            </a:r>
            <a:r>
              <a:rPr kumimoji="1" lang="zh-CN" altLang="en-US" dirty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2198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="" xmlns:a16="http://schemas.microsoft.com/office/drawing/2014/main" id="{A1DA3A96-BAF6-4378-BA16-34C0BEEC81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87624" y="2499742"/>
            <a:ext cx="5544616" cy="360000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内容分隔页编辑标题</a:t>
            </a:r>
            <a:r>
              <a:rPr kumimoji="1" lang="zh-CN" altLang="en-US" dirty="0"/>
              <a:t>（微软雅黑</a:t>
            </a:r>
            <a:r>
              <a:rPr kumimoji="1" lang="en-US" altLang="zh-CN" dirty="0"/>
              <a:t>/Calibri 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18pt</a:t>
            </a:r>
            <a:r>
              <a:rPr kumimoji="1" lang="zh-CN" altLang="en-US" dirty="0"/>
              <a:t>）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="" xmlns:a16="http://schemas.microsoft.com/office/drawing/2014/main" id="{D9089431-770D-4A3E-AF1F-8AF327F24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1736" y="1637772"/>
            <a:ext cx="1601252" cy="43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77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995082"/>
            <a:ext cx="8229600" cy="359954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1000">
                <a:solidFill>
                  <a:schemeClr val="tx1">
                    <a:lumMod val="8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zh-CN" altLang="en-US" dirty="0"/>
              <a:t>点击替换文字内容（微软雅黑</a:t>
            </a:r>
            <a:r>
              <a:rPr kumimoji="1" lang="en-US" altLang="zh-CN" dirty="0"/>
              <a:t>/Calibri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16pt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zh-CN" altLang="en-US" dirty="0"/>
              <a:t>第二级（微软雅黑</a:t>
            </a:r>
            <a:r>
              <a:rPr kumimoji="1" lang="en-US" altLang="zh-CN" dirty="0"/>
              <a:t>/Calibri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14pt </a:t>
            </a:r>
            <a:r>
              <a:rPr kumimoji="1" lang="zh-CN" altLang="en-US" dirty="0"/>
              <a:t>）</a:t>
            </a:r>
          </a:p>
          <a:p>
            <a:pPr lvl="2"/>
            <a:r>
              <a:rPr kumimoji="1" lang="zh-CN" altLang="en-US" dirty="0"/>
              <a:t>第三级（微软雅黑</a:t>
            </a:r>
            <a:r>
              <a:rPr kumimoji="1" lang="en-US" altLang="zh-CN" dirty="0"/>
              <a:t>/Calibri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10pt 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标题 1"/>
          <p:cNvSpPr>
            <a:spLocks noGrp="1"/>
          </p:cNvSpPr>
          <p:nvPr>
            <p:ph type="ctrTitle" hasCustomPrompt="1"/>
          </p:nvPr>
        </p:nvSpPr>
        <p:spPr>
          <a:xfrm>
            <a:off x="413083" y="144381"/>
            <a:ext cx="8458202" cy="48315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45AB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单击此处替换标题（微软雅黑</a:t>
            </a:r>
            <a:r>
              <a:rPr kumimoji="1" lang="en-US" altLang="zh-CN" dirty="0"/>
              <a:t>/Calibri</a:t>
            </a:r>
            <a:r>
              <a:rPr kumimoji="1" lang="zh-CN" altLang="en-US" dirty="0"/>
              <a:t>，</a:t>
            </a:r>
            <a:r>
              <a:rPr kumimoji="1" lang="en-US" altLang="zh-CN" dirty="0"/>
              <a:t>20pt</a:t>
            </a:r>
            <a:r>
              <a:rPr kumimoji="1" lang="zh-CN" altLang="en-US" dirty="0"/>
              <a:t>）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AD449D34-1BF1-412F-8C3A-C62A746F7716}"/>
              </a:ext>
            </a:extLst>
          </p:cNvPr>
          <p:cNvGrpSpPr/>
          <p:nvPr userDrawn="1"/>
        </p:nvGrpSpPr>
        <p:grpSpPr>
          <a:xfrm>
            <a:off x="8244408" y="4760171"/>
            <a:ext cx="753023" cy="198164"/>
            <a:chOff x="457200" y="3430588"/>
            <a:chExt cx="2533650" cy="666751"/>
          </a:xfrm>
        </p:grpSpPr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83EC9FF7-F37B-4A22-9BD9-23F4BAD5D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988" y="3790951"/>
              <a:ext cx="157163" cy="130175"/>
            </a:xfrm>
            <a:custGeom>
              <a:avLst/>
              <a:gdLst>
                <a:gd name="T0" fmla="*/ 99 w 99"/>
                <a:gd name="T1" fmla="*/ 0 h 82"/>
                <a:gd name="T2" fmla="*/ 43 w 99"/>
                <a:gd name="T3" fmla="*/ 0 h 82"/>
                <a:gd name="T4" fmla="*/ 0 w 99"/>
                <a:gd name="T5" fmla="*/ 82 h 82"/>
                <a:gd name="T6" fmla="*/ 56 w 99"/>
                <a:gd name="T7" fmla="*/ 82 h 82"/>
                <a:gd name="T8" fmla="*/ 99 w 99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82">
                  <a:moveTo>
                    <a:pt x="99" y="0"/>
                  </a:moveTo>
                  <a:lnTo>
                    <a:pt x="43" y="0"/>
                  </a:lnTo>
                  <a:lnTo>
                    <a:pt x="0" y="82"/>
                  </a:lnTo>
                  <a:lnTo>
                    <a:pt x="56" y="82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="" xmlns:a16="http://schemas.microsoft.com/office/drawing/2014/main" id="{E606B916-420D-4684-8EBC-4371F3B97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" y="3729038"/>
              <a:ext cx="220663" cy="365125"/>
            </a:xfrm>
            <a:custGeom>
              <a:avLst/>
              <a:gdLst>
                <a:gd name="T0" fmla="*/ 0 w 72"/>
                <a:gd name="T1" fmla="*/ 18 h 118"/>
                <a:gd name="T2" fmla="*/ 21 w 72"/>
                <a:gd name="T3" fmla="*/ 18 h 118"/>
                <a:gd name="T4" fmla="*/ 21 w 72"/>
                <a:gd name="T5" fmla="*/ 42 h 118"/>
                <a:gd name="T6" fmla="*/ 0 w 72"/>
                <a:gd name="T7" fmla="*/ 42 h 118"/>
                <a:gd name="T8" fmla="*/ 0 w 72"/>
                <a:gd name="T9" fmla="*/ 60 h 118"/>
                <a:gd name="T10" fmla="*/ 21 w 72"/>
                <a:gd name="T11" fmla="*/ 60 h 118"/>
                <a:gd name="T12" fmla="*/ 21 w 72"/>
                <a:gd name="T13" fmla="*/ 93 h 118"/>
                <a:gd name="T14" fmla="*/ 47 w 72"/>
                <a:gd name="T15" fmla="*/ 118 h 118"/>
                <a:gd name="T16" fmla="*/ 72 w 72"/>
                <a:gd name="T17" fmla="*/ 118 h 118"/>
                <a:gd name="T18" fmla="*/ 72 w 72"/>
                <a:gd name="T19" fmla="*/ 102 h 118"/>
                <a:gd name="T20" fmla="*/ 59 w 72"/>
                <a:gd name="T21" fmla="*/ 102 h 118"/>
                <a:gd name="T22" fmla="*/ 48 w 72"/>
                <a:gd name="T23" fmla="*/ 88 h 118"/>
                <a:gd name="T24" fmla="*/ 48 w 72"/>
                <a:gd name="T25" fmla="*/ 60 h 118"/>
                <a:gd name="T26" fmla="*/ 72 w 72"/>
                <a:gd name="T27" fmla="*/ 60 h 118"/>
                <a:gd name="T28" fmla="*/ 72 w 72"/>
                <a:gd name="T29" fmla="*/ 42 h 118"/>
                <a:gd name="T30" fmla="*/ 48 w 72"/>
                <a:gd name="T31" fmla="*/ 42 h 118"/>
                <a:gd name="T32" fmla="*/ 48 w 72"/>
                <a:gd name="T33" fmla="*/ 18 h 118"/>
                <a:gd name="T34" fmla="*/ 72 w 72"/>
                <a:gd name="T35" fmla="*/ 18 h 118"/>
                <a:gd name="T36" fmla="*/ 72 w 72"/>
                <a:gd name="T37" fmla="*/ 0 h 118"/>
                <a:gd name="T38" fmla="*/ 22 w 72"/>
                <a:gd name="T39" fmla="*/ 0 h 118"/>
                <a:gd name="T40" fmla="*/ 0 w 72"/>
                <a:gd name="T41" fmla="*/ 0 h 118"/>
                <a:gd name="T42" fmla="*/ 0 w 72"/>
                <a:gd name="T43" fmla="*/ 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118">
                  <a:moveTo>
                    <a:pt x="0" y="18"/>
                  </a:moveTo>
                  <a:cubicBezTo>
                    <a:pt x="21" y="18"/>
                    <a:pt x="21" y="18"/>
                    <a:pt x="21" y="18"/>
                  </a:cubicBezTo>
                  <a:cubicBezTo>
                    <a:pt x="21" y="24"/>
                    <a:pt x="21" y="33"/>
                    <a:pt x="2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78"/>
                    <a:pt x="21" y="92"/>
                    <a:pt x="21" y="93"/>
                  </a:cubicBezTo>
                  <a:cubicBezTo>
                    <a:pt x="21" y="111"/>
                    <a:pt x="31" y="118"/>
                    <a:pt x="47" y="118"/>
                  </a:cubicBezTo>
                  <a:cubicBezTo>
                    <a:pt x="55" y="118"/>
                    <a:pt x="72" y="118"/>
                    <a:pt x="72" y="118"/>
                  </a:cubicBezTo>
                  <a:cubicBezTo>
                    <a:pt x="72" y="102"/>
                    <a:pt x="72" y="102"/>
                    <a:pt x="72" y="102"/>
                  </a:cubicBezTo>
                  <a:cubicBezTo>
                    <a:pt x="72" y="102"/>
                    <a:pt x="64" y="102"/>
                    <a:pt x="59" y="102"/>
                  </a:cubicBezTo>
                  <a:cubicBezTo>
                    <a:pt x="50" y="102"/>
                    <a:pt x="48" y="98"/>
                    <a:pt x="48" y="88"/>
                  </a:cubicBezTo>
                  <a:cubicBezTo>
                    <a:pt x="48" y="88"/>
                    <a:pt x="48" y="74"/>
                    <a:pt x="48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34"/>
                    <a:pt x="48" y="25"/>
                    <a:pt x="48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="" xmlns:a16="http://schemas.microsoft.com/office/drawing/2014/main" id="{068657E2-5B6F-48B7-A221-889641DFB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6663" y="3905251"/>
              <a:ext cx="569913" cy="192088"/>
            </a:xfrm>
            <a:custGeom>
              <a:avLst/>
              <a:gdLst>
                <a:gd name="T0" fmla="*/ 0 w 186"/>
                <a:gd name="T1" fmla="*/ 0 h 62"/>
                <a:gd name="T2" fmla="*/ 0 w 186"/>
                <a:gd name="T3" fmla="*/ 6 h 62"/>
                <a:gd name="T4" fmla="*/ 0 w 186"/>
                <a:gd name="T5" fmla="*/ 19 h 62"/>
                <a:gd name="T6" fmla="*/ 0 w 186"/>
                <a:gd name="T7" fmla="*/ 43 h 62"/>
                <a:gd name="T8" fmla="*/ 0 w 186"/>
                <a:gd name="T9" fmla="*/ 55 h 62"/>
                <a:gd name="T10" fmla="*/ 0 w 186"/>
                <a:gd name="T11" fmla="*/ 62 h 62"/>
                <a:gd name="T12" fmla="*/ 145 w 186"/>
                <a:gd name="T13" fmla="*/ 62 h 62"/>
                <a:gd name="T14" fmla="*/ 186 w 186"/>
                <a:gd name="T15" fmla="*/ 29 h 62"/>
                <a:gd name="T16" fmla="*/ 186 w 186"/>
                <a:gd name="T17" fmla="*/ 19 h 62"/>
                <a:gd name="T18" fmla="*/ 186 w 186"/>
                <a:gd name="T19" fmla="*/ 0 h 62"/>
                <a:gd name="T20" fmla="*/ 159 w 186"/>
                <a:gd name="T21" fmla="*/ 0 h 62"/>
                <a:gd name="T22" fmla="*/ 0 w 186"/>
                <a:gd name="T23" fmla="*/ 0 h 62"/>
                <a:gd name="T24" fmla="*/ 156 w 186"/>
                <a:gd name="T25" fmla="*/ 32 h 62"/>
                <a:gd name="T26" fmla="*/ 142 w 186"/>
                <a:gd name="T27" fmla="*/ 45 h 62"/>
                <a:gd name="T28" fmla="*/ 30 w 186"/>
                <a:gd name="T29" fmla="*/ 45 h 62"/>
                <a:gd name="T30" fmla="*/ 30 w 186"/>
                <a:gd name="T31" fmla="*/ 17 h 62"/>
                <a:gd name="T32" fmla="*/ 156 w 186"/>
                <a:gd name="T33" fmla="*/ 17 h 62"/>
                <a:gd name="T34" fmla="*/ 156 w 186"/>
                <a:gd name="T35" fmla="*/ 3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62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137" y="62"/>
                    <a:pt x="145" y="62"/>
                  </a:cubicBezTo>
                  <a:cubicBezTo>
                    <a:pt x="176" y="62"/>
                    <a:pt x="186" y="49"/>
                    <a:pt x="186" y="29"/>
                  </a:cubicBezTo>
                  <a:cubicBezTo>
                    <a:pt x="186" y="19"/>
                    <a:pt x="186" y="19"/>
                    <a:pt x="186" y="19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59" y="0"/>
                    <a:pt x="159" y="0"/>
                    <a:pt x="159" y="0"/>
                  </a:cubicBezTo>
                  <a:lnTo>
                    <a:pt x="0" y="0"/>
                  </a:lnTo>
                  <a:close/>
                  <a:moveTo>
                    <a:pt x="156" y="32"/>
                  </a:moveTo>
                  <a:cubicBezTo>
                    <a:pt x="156" y="42"/>
                    <a:pt x="151" y="45"/>
                    <a:pt x="142" y="45"/>
                  </a:cubicBezTo>
                  <a:cubicBezTo>
                    <a:pt x="138" y="45"/>
                    <a:pt x="30" y="45"/>
                    <a:pt x="30" y="4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6" y="17"/>
                    <a:pt x="156" y="27"/>
                    <a:pt x="156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="" xmlns:a16="http://schemas.microsoft.com/office/drawing/2014/main" id="{C32CA13F-15AB-41E1-8951-7FBDC81AB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250" y="3824288"/>
              <a:ext cx="520700" cy="273050"/>
            </a:xfrm>
            <a:custGeom>
              <a:avLst/>
              <a:gdLst>
                <a:gd name="T0" fmla="*/ 78 w 170"/>
                <a:gd name="T1" fmla="*/ 0 h 88"/>
                <a:gd name="T2" fmla="*/ 49 w 170"/>
                <a:gd name="T3" fmla="*/ 0 h 88"/>
                <a:gd name="T4" fmla="*/ 48 w 170"/>
                <a:gd name="T5" fmla="*/ 0 h 88"/>
                <a:gd name="T6" fmla="*/ 0 w 170"/>
                <a:gd name="T7" fmla="*/ 88 h 88"/>
                <a:gd name="T8" fmla="*/ 32 w 170"/>
                <a:gd name="T9" fmla="*/ 88 h 88"/>
                <a:gd name="T10" fmla="*/ 69 w 170"/>
                <a:gd name="T11" fmla="*/ 20 h 88"/>
                <a:gd name="T12" fmla="*/ 95 w 170"/>
                <a:gd name="T13" fmla="*/ 20 h 88"/>
                <a:gd name="T14" fmla="*/ 58 w 170"/>
                <a:gd name="T15" fmla="*/ 88 h 88"/>
                <a:gd name="T16" fmla="*/ 90 w 170"/>
                <a:gd name="T17" fmla="*/ 88 h 88"/>
                <a:gd name="T18" fmla="*/ 127 w 170"/>
                <a:gd name="T19" fmla="*/ 20 h 88"/>
                <a:gd name="T20" fmla="*/ 143 w 170"/>
                <a:gd name="T21" fmla="*/ 20 h 88"/>
                <a:gd name="T22" fmla="*/ 143 w 170"/>
                <a:gd name="T23" fmla="*/ 47 h 88"/>
                <a:gd name="T24" fmla="*/ 128 w 170"/>
                <a:gd name="T25" fmla="*/ 67 h 88"/>
                <a:gd name="T26" fmla="*/ 126 w 170"/>
                <a:gd name="T27" fmla="*/ 67 h 88"/>
                <a:gd name="T28" fmla="*/ 114 w 170"/>
                <a:gd name="T29" fmla="*/ 88 h 88"/>
                <a:gd name="T30" fmla="*/ 133 w 170"/>
                <a:gd name="T31" fmla="*/ 88 h 88"/>
                <a:gd name="T32" fmla="*/ 170 w 170"/>
                <a:gd name="T33" fmla="*/ 48 h 88"/>
                <a:gd name="T34" fmla="*/ 170 w 170"/>
                <a:gd name="T35" fmla="*/ 21 h 88"/>
                <a:gd name="T36" fmla="*/ 170 w 170"/>
                <a:gd name="T37" fmla="*/ 0 h 88"/>
                <a:gd name="T38" fmla="*/ 143 w 170"/>
                <a:gd name="T39" fmla="*/ 0 h 88"/>
                <a:gd name="T40" fmla="*/ 78 w 170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" h="88">
                  <a:moveTo>
                    <a:pt x="7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90" y="88"/>
                    <a:pt x="90" y="88"/>
                    <a:pt x="90" y="88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43" y="20"/>
                    <a:pt x="143" y="20"/>
                    <a:pt x="143" y="20"/>
                  </a:cubicBezTo>
                  <a:cubicBezTo>
                    <a:pt x="143" y="20"/>
                    <a:pt x="143" y="41"/>
                    <a:pt x="143" y="47"/>
                  </a:cubicBezTo>
                  <a:cubicBezTo>
                    <a:pt x="143" y="56"/>
                    <a:pt x="139" y="67"/>
                    <a:pt x="128" y="67"/>
                  </a:cubicBezTo>
                  <a:cubicBezTo>
                    <a:pt x="128" y="67"/>
                    <a:pt x="126" y="67"/>
                    <a:pt x="126" y="67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4" y="88"/>
                    <a:pt x="118" y="88"/>
                    <a:pt x="133" y="88"/>
                  </a:cubicBezTo>
                  <a:cubicBezTo>
                    <a:pt x="157" y="88"/>
                    <a:pt x="170" y="70"/>
                    <a:pt x="170" y="48"/>
                  </a:cubicBezTo>
                  <a:cubicBezTo>
                    <a:pt x="170" y="33"/>
                    <a:pt x="170" y="21"/>
                    <a:pt x="170" y="21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="" xmlns:a16="http://schemas.microsoft.com/office/drawing/2014/main" id="{937DC82D-D745-4001-A8D3-4A221C13E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502026"/>
              <a:ext cx="355600" cy="595313"/>
            </a:xfrm>
            <a:custGeom>
              <a:avLst/>
              <a:gdLst>
                <a:gd name="T0" fmla="*/ 72 w 116"/>
                <a:gd name="T1" fmla="*/ 51 h 192"/>
                <a:gd name="T2" fmla="*/ 72 w 116"/>
                <a:gd name="T3" fmla="*/ 0 h 192"/>
                <a:gd name="T4" fmla="*/ 45 w 116"/>
                <a:gd name="T5" fmla="*/ 0 h 192"/>
                <a:gd name="T6" fmla="*/ 45 w 116"/>
                <a:gd name="T7" fmla="*/ 51 h 192"/>
                <a:gd name="T8" fmla="*/ 19 w 116"/>
                <a:gd name="T9" fmla="*/ 51 h 192"/>
                <a:gd name="T10" fmla="*/ 0 w 116"/>
                <a:gd name="T11" fmla="*/ 67 h 192"/>
                <a:gd name="T12" fmla="*/ 0 w 116"/>
                <a:gd name="T13" fmla="*/ 192 h 192"/>
                <a:gd name="T14" fmla="*/ 28 w 116"/>
                <a:gd name="T15" fmla="*/ 192 h 192"/>
                <a:gd name="T16" fmla="*/ 28 w 116"/>
                <a:gd name="T17" fmla="*/ 152 h 192"/>
                <a:gd name="T18" fmla="*/ 76 w 116"/>
                <a:gd name="T19" fmla="*/ 152 h 192"/>
                <a:gd name="T20" fmla="*/ 76 w 116"/>
                <a:gd name="T21" fmla="*/ 133 h 192"/>
                <a:gd name="T22" fmla="*/ 28 w 116"/>
                <a:gd name="T23" fmla="*/ 133 h 192"/>
                <a:gd name="T24" fmla="*/ 28 w 116"/>
                <a:gd name="T25" fmla="*/ 111 h 192"/>
                <a:gd name="T26" fmla="*/ 76 w 116"/>
                <a:gd name="T27" fmla="*/ 111 h 192"/>
                <a:gd name="T28" fmla="*/ 76 w 116"/>
                <a:gd name="T29" fmla="*/ 92 h 192"/>
                <a:gd name="T30" fmla="*/ 28 w 116"/>
                <a:gd name="T31" fmla="*/ 92 h 192"/>
                <a:gd name="T32" fmla="*/ 28 w 116"/>
                <a:gd name="T33" fmla="*/ 73 h 192"/>
                <a:gd name="T34" fmla="*/ 33 w 116"/>
                <a:gd name="T35" fmla="*/ 68 h 192"/>
                <a:gd name="T36" fmla="*/ 83 w 116"/>
                <a:gd name="T37" fmla="*/ 68 h 192"/>
                <a:gd name="T38" fmla="*/ 88 w 116"/>
                <a:gd name="T39" fmla="*/ 73 h 192"/>
                <a:gd name="T40" fmla="*/ 88 w 116"/>
                <a:gd name="T41" fmla="*/ 192 h 192"/>
                <a:gd name="T42" fmla="*/ 116 w 116"/>
                <a:gd name="T43" fmla="*/ 192 h 192"/>
                <a:gd name="T44" fmla="*/ 116 w 116"/>
                <a:gd name="T45" fmla="*/ 67 h 192"/>
                <a:gd name="T46" fmla="*/ 99 w 116"/>
                <a:gd name="T47" fmla="*/ 51 h 192"/>
                <a:gd name="T48" fmla="*/ 72 w 116"/>
                <a:gd name="T49" fmla="*/ 5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92">
                  <a:moveTo>
                    <a:pt x="72" y="51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1"/>
                    <a:pt x="33" y="51"/>
                    <a:pt x="19" y="51"/>
                  </a:cubicBezTo>
                  <a:cubicBezTo>
                    <a:pt x="6" y="51"/>
                    <a:pt x="0" y="59"/>
                    <a:pt x="0" y="67"/>
                  </a:cubicBezTo>
                  <a:cubicBezTo>
                    <a:pt x="0" y="72"/>
                    <a:pt x="0" y="192"/>
                    <a:pt x="0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8" y="152"/>
                    <a:pt x="28" y="152"/>
                    <a:pt x="28" y="152"/>
                  </a:cubicBezTo>
                  <a:cubicBezTo>
                    <a:pt x="76" y="152"/>
                    <a:pt x="76" y="152"/>
                    <a:pt x="76" y="152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8" y="92"/>
                    <a:pt x="28" y="74"/>
                    <a:pt x="28" y="73"/>
                  </a:cubicBezTo>
                  <a:cubicBezTo>
                    <a:pt x="28" y="70"/>
                    <a:pt x="29" y="68"/>
                    <a:pt x="33" y="68"/>
                  </a:cubicBezTo>
                  <a:cubicBezTo>
                    <a:pt x="38" y="68"/>
                    <a:pt x="80" y="68"/>
                    <a:pt x="83" y="68"/>
                  </a:cubicBezTo>
                  <a:cubicBezTo>
                    <a:pt x="87" y="68"/>
                    <a:pt x="88" y="70"/>
                    <a:pt x="88" y="73"/>
                  </a:cubicBezTo>
                  <a:cubicBezTo>
                    <a:pt x="88" y="74"/>
                    <a:pt x="88" y="192"/>
                    <a:pt x="88" y="192"/>
                  </a:cubicBezTo>
                  <a:cubicBezTo>
                    <a:pt x="116" y="192"/>
                    <a:pt x="116" y="192"/>
                    <a:pt x="116" y="192"/>
                  </a:cubicBezTo>
                  <a:cubicBezTo>
                    <a:pt x="116" y="192"/>
                    <a:pt x="116" y="74"/>
                    <a:pt x="116" y="67"/>
                  </a:cubicBezTo>
                  <a:cubicBezTo>
                    <a:pt x="116" y="57"/>
                    <a:pt x="110" y="51"/>
                    <a:pt x="99" y="51"/>
                  </a:cubicBezTo>
                  <a:cubicBezTo>
                    <a:pt x="90" y="51"/>
                    <a:pt x="72" y="51"/>
                    <a:pt x="72" y="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="" xmlns:a16="http://schemas.microsoft.com/office/drawing/2014/main" id="{5BC40EE8-3FBE-462E-BB61-AB93D65857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0250" y="3502026"/>
              <a:ext cx="514350" cy="269875"/>
            </a:xfrm>
            <a:custGeom>
              <a:avLst/>
              <a:gdLst>
                <a:gd name="T0" fmla="*/ 133 w 168"/>
                <a:gd name="T1" fmla="*/ 0 h 87"/>
                <a:gd name="T2" fmla="*/ 10 w 168"/>
                <a:gd name="T3" fmla="*/ 0 h 87"/>
                <a:gd name="T4" fmla="*/ 0 w 168"/>
                <a:gd name="T5" fmla="*/ 9 h 87"/>
                <a:gd name="T6" fmla="*/ 0 w 168"/>
                <a:gd name="T7" fmla="*/ 87 h 87"/>
                <a:gd name="T8" fmla="*/ 13 w 168"/>
                <a:gd name="T9" fmla="*/ 87 h 87"/>
                <a:gd name="T10" fmla="*/ 28 w 168"/>
                <a:gd name="T11" fmla="*/ 87 h 87"/>
                <a:gd name="T12" fmla="*/ 143 w 168"/>
                <a:gd name="T13" fmla="*/ 87 h 87"/>
                <a:gd name="T14" fmla="*/ 159 w 168"/>
                <a:gd name="T15" fmla="*/ 87 h 87"/>
                <a:gd name="T16" fmla="*/ 168 w 168"/>
                <a:gd name="T17" fmla="*/ 87 h 87"/>
                <a:gd name="T18" fmla="*/ 168 w 168"/>
                <a:gd name="T19" fmla="*/ 78 h 87"/>
                <a:gd name="T20" fmla="*/ 168 w 168"/>
                <a:gd name="T21" fmla="*/ 33 h 87"/>
                <a:gd name="T22" fmla="*/ 133 w 168"/>
                <a:gd name="T23" fmla="*/ 0 h 87"/>
                <a:gd name="T24" fmla="*/ 28 w 168"/>
                <a:gd name="T25" fmla="*/ 70 h 87"/>
                <a:gd name="T26" fmla="*/ 28 w 168"/>
                <a:gd name="T27" fmla="*/ 53 h 87"/>
                <a:gd name="T28" fmla="*/ 126 w 168"/>
                <a:gd name="T29" fmla="*/ 53 h 87"/>
                <a:gd name="T30" fmla="*/ 126 w 168"/>
                <a:gd name="T31" fmla="*/ 34 h 87"/>
                <a:gd name="T32" fmla="*/ 28 w 168"/>
                <a:gd name="T33" fmla="*/ 34 h 87"/>
                <a:gd name="T34" fmla="*/ 28 w 168"/>
                <a:gd name="T35" fmla="*/ 17 h 87"/>
                <a:gd name="T36" fmla="*/ 129 w 168"/>
                <a:gd name="T37" fmla="*/ 17 h 87"/>
                <a:gd name="T38" fmla="*/ 143 w 168"/>
                <a:gd name="T39" fmla="*/ 32 h 87"/>
                <a:gd name="T40" fmla="*/ 143 w 168"/>
                <a:gd name="T41" fmla="*/ 70 h 87"/>
                <a:gd name="T42" fmla="*/ 28 w 168"/>
                <a:gd name="T43" fmla="*/ 7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87">
                  <a:moveTo>
                    <a:pt x="133" y="0"/>
                  </a:moveTo>
                  <a:cubicBezTo>
                    <a:pt x="124" y="0"/>
                    <a:pt x="21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143" y="87"/>
                    <a:pt x="143" y="87"/>
                    <a:pt x="143" y="87"/>
                  </a:cubicBezTo>
                  <a:cubicBezTo>
                    <a:pt x="159" y="87"/>
                    <a:pt x="159" y="87"/>
                    <a:pt x="159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3"/>
                    <a:pt x="168" y="78"/>
                  </a:cubicBezTo>
                  <a:cubicBezTo>
                    <a:pt x="168" y="58"/>
                    <a:pt x="168" y="36"/>
                    <a:pt x="168" y="33"/>
                  </a:cubicBezTo>
                  <a:cubicBezTo>
                    <a:pt x="168" y="12"/>
                    <a:pt x="157" y="0"/>
                    <a:pt x="133" y="0"/>
                  </a:cubicBezTo>
                  <a:close/>
                  <a:moveTo>
                    <a:pt x="28" y="70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118" y="17"/>
                    <a:pt x="129" y="17"/>
                  </a:cubicBezTo>
                  <a:cubicBezTo>
                    <a:pt x="138" y="17"/>
                    <a:pt x="143" y="25"/>
                    <a:pt x="143" y="32"/>
                  </a:cubicBezTo>
                  <a:cubicBezTo>
                    <a:pt x="143" y="36"/>
                    <a:pt x="143" y="70"/>
                    <a:pt x="143" y="70"/>
                  </a:cubicBezTo>
                  <a:lnTo>
                    <a:pt x="28" y="7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B77C7AAB-5890-44E3-B788-28452B0D2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775" y="3502026"/>
              <a:ext cx="431800" cy="368300"/>
            </a:xfrm>
            <a:custGeom>
              <a:avLst/>
              <a:gdLst>
                <a:gd name="T0" fmla="*/ 168 w 272"/>
                <a:gd name="T1" fmla="*/ 0 h 232"/>
                <a:gd name="T2" fmla="*/ 106 w 272"/>
                <a:gd name="T3" fmla="*/ 0 h 232"/>
                <a:gd name="T4" fmla="*/ 106 w 272"/>
                <a:gd name="T5" fmla="*/ 23 h 232"/>
                <a:gd name="T6" fmla="*/ 0 w 272"/>
                <a:gd name="T7" fmla="*/ 23 h 232"/>
                <a:gd name="T8" fmla="*/ 0 w 272"/>
                <a:gd name="T9" fmla="*/ 59 h 232"/>
                <a:gd name="T10" fmla="*/ 106 w 272"/>
                <a:gd name="T11" fmla="*/ 59 h 232"/>
                <a:gd name="T12" fmla="*/ 106 w 272"/>
                <a:gd name="T13" fmla="*/ 82 h 232"/>
                <a:gd name="T14" fmla="*/ 0 w 272"/>
                <a:gd name="T15" fmla="*/ 82 h 232"/>
                <a:gd name="T16" fmla="*/ 0 w 272"/>
                <a:gd name="T17" fmla="*/ 115 h 232"/>
                <a:gd name="T18" fmla="*/ 106 w 272"/>
                <a:gd name="T19" fmla="*/ 115 h 232"/>
                <a:gd name="T20" fmla="*/ 106 w 272"/>
                <a:gd name="T21" fmla="*/ 141 h 232"/>
                <a:gd name="T22" fmla="*/ 0 w 272"/>
                <a:gd name="T23" fmla="*/ 141 h 232"/>
                <a:gd name="T24" fmla="*/ 0 w 272"/>
                <a:gd name="T25" fmla="*/ 174 h 232"/>
                <a:gd name="T26" fmla="*/ 106 w 272"/>
                <a:gd name="T27" fmla="*/ 174 h 232"/>
                <a:gd name="T28" fmla="*/ 106 w 272"/>
                <a:gd name="T29" fmla="*/ 197 h 232"/>
                <a:gd name="T30" fmla="*/ 0 w 272"/>
                <a:gd name="T31" fmla="*/ 197 h 232"/>
                <a:gd name="T32" fmla="*/ 0 w 272"/>
                <a:gd name="T33" fmla="*/ 232 h 232"/>
                <a:gd name="T34" fmla="*/ 272 w 272"/>
                <a:gd name="T35" fmla="*/ 232 h 232"/>
                <a:gd name="T36" fmla="*/ 272 w 272"/>
                <a:gd name="T37" fmla="*/ 197 h 232"/>
                <a:gd name="T38" fmla="*/ 168 w 272"/>
                <a:gd name="T39" fmla="*/ 197 h 232"/>
                <a:gd name="T40" fmla="*/ 168 w 272"/>
                <a:gd name="T41" fmla="*/ 174 h 232"/>
                <a:gd name="T42" fmla="*/ 272 w 272"/>
                <a:gd name="T43" fmla="*/ 174 h 232"/>
                <a:gd name="T44" fmla="*/ 272 w 272"/>
                <a:gd name="T45" fmla="*/ 141 h 232"/>
                <a:gd name="T46" fmla="*/ 168 w 272"/>
                <a:gd name="T47" fmla="*/ 141 h 232"/>
                <a:gd name="T48" fmla="*/ 168 w 272"/>
                <a:gd name="T49" fmla="*/ 115 h 232"/>
                <a:gd name="T50" fmla="*/ 272 w 272"/>
                <a:gd name="T51" fmla="*/ 115 h 232"/>
                <a:gd name="T52" fmla="*/ 272 w 272"/>
                <a:gd name="T53" fmla="*/ 82 h 232"/>
                <a:gd name="T54" fmla="*/ 168 w 272"/>
                <a:gd name="T55" fmla="*/ 82 h 232"/>
                <a:gd name="T56" fmla="*/ 168 w 272"/>
                <a:gd name="T57" fmla="*/ 59 h 232"/>
                <a:gd name="T58" fmla="*/ 272 w 272"/>
                <a:gd name="T59" fmla="*/ 59 h 232"/>
                <a:gd name="T60" fmla="*/ 272 w 272"/>
                <a:gd name="T61" fmla="*/ 23 h 232"/>
                <a:gd name="T62" fmla="*/ 168 w 272"/>
                <a:gd name="T63" fmla="*/ 23 h 232"/>
                <a:gd name="T64" fmla="*/ 168 w 272"/>
                <a:gd name="T6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232">
                  <a:moveTo>
                    <a:pt x="168" y="0"/>
                  </a:moveTo>
                  <a:lnTo>
                    <a:pt x="106" y="0"/>
                  </a:lnTo>
                  <a:lnTo>
                    <a:pt x="106" y="23"/>
                  </a:lnTo>
                  <a:lnTo>
                    <a:pt x="0" y="23"/>
                  </a:lnTo>
                  <a:lnTo>
                    <a:pt x="0" y="59"/>
                  </a:lnTo>
                  <a:lnTo>
                    <a:pt x="106" y="59"/>
                  </a:lnTo>
                  <a:lnTo>
                    <a:pt x="106" y="82"/>
                  </a:lnTo>
                  <a:lnTo>
                    <a:pt x="0" y="82"/>
                  </a:lnTo>
                  <a:lnTo>
                    <a:pt x="0" y="115"/>
                  </a:lnTo>
                  <a:lnTo>
                    <a:pt x="106" y="115"/>
                  </a:lnTo>
                  <a:lnTo>
                    <a:pt x="106" y="141"/>
                  </a:lnTo>
                  <a:lnTo>
                    <a:pt x="0" y="141"/>
                  </a:lnTo>
                  <a:lnTo>
                    <a:pt x="0" y="174"/>
                  </a:lnTo>
                  <a:lnTo>
                    <a:pt x="106" y="174"/>
                  </a:lnTo>
                  <a:lnTo>
                    <a:pt x="106" y="197"/>
                  </a:lnTo>
                  <a:lnTo>
                    <a:pt x="0" y="197"/>
                  </a:lnTo>
                  <a:lnTo>
                    <a:pt x="0" y="232"/>
                  </a:lnTo>
                  <a:lnTo>
                    <a:pt x="272" y="232"/>
                  </a:lnTo>
                  <a:lnTo>
                    <a:pt x="272" y="197"/>
                  </a:lnTo>
                  <a:lnTo>
                    <a:pt x="168" y="197"/>
                  </a:lnTo>
                  <a:lnTo>
                    <a:pt x="168" y="174"/>
                  </a:lnTo>
                  <a:lnTo>
                    <a:pt x="272" y="174"/>
                  </a:lnTo>
                  <a:lnTo>
                    <a:pt x="272" y="141"/>
                  </a:lnTo>
                  <a:lnTo>
                    <a:pt x="168" y="141"/>
                  </a:lnTo>
                  <a:lnTo>
                    <a:pt x="168" y="115"/>
                  </a:lnTo>
                  <a:lnTo>
                    <a:pt x="272" y="115"/>
                  </a:lnTo>
                  <a:lnTo>
                    <a:pt x="272" y="82"/>
                  </a:lnTo>
                  <a:lnTo>
                    <a:pt x="168" y="82"/>
                  </a:lnTo>
                  <a:lnTo>
                    <a:pt x="168" y="59"/>
                  </a:lnTo>
                  <a:lnTo>
                    <a:pt x="272" y="59"/>
                  </a:lnTo>
                  <a:lnTo>
                    <a:pt x="272" y="23"/>
                  </a:lnTo>
                  <a:lnTo>
                    <a:pt x="168" y="2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98C7257A-B2F3-4714-BD76-2B71B888F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725" y="3502026"/>
              <a:ext cx="125413" cy="133350"/>
            </a:xfrm>
            <a:custGeom>
              <a:avLst/>
              <a:gdLst>
                <a:gd name="T0" fmla="*/ 79 w 79"/>
                <a:gd name="T1" fmla="*/ 84 h 84"/>
                <a:gd name="T2" fmla="*/ 52 w 79"/>
                <a:gd name="T3" fmla="*/ 0 h 84"/>
                <a:gd name="T4" fmla="*/ 0 w 79"/>
                <a:gd name="T5" fmla="*/ 0 h 84"/>
                <a:gd name="T6" fmla="*/ 27 w 79"/>
                <a:gd name="T7" fmla="*/ 84 h 84"/>
                <a:gd name="T8" fmla="*/ 79 w 79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4">
                  <a:moveTo>
                    <a:pt x="79" y="84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27" y="84"/>
                  </a:lnTo>
                  <a:lnTo>
                    <a:pt x="79" y="8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19C91EFE-468E-4833-9E53-4ED6154D1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963" y="3502026"/>
              <a:ext cx="125413" cy="133350"/>
            </a:xfrm>
            <a:custGeom>
              <a:avLst/>
              <a:gdLst>
                <a:gd name="T0" fmla="*/ 0 w 79"/>
                <a:gd name="T1" fmla="*/ 84 h 84"/>
                <a:gd name="T2" fmla="*/ 52 w 79"/>
                <a:gd name="T3" fmla="*/ 84 h 84"/>
                <a:gd name="T4" fmla="*/ 79 w 79"/>
                <a:gd name="T5" fmla="*/ 0 h 84"/>
                <a:gd name="T6" fmla="*/ 27 w 79"/>
                <a:gd name="T7" fmla="*/ 0 h 84"/>
                <a:gd name="T8" fmla="*/ 0 w 79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52" y="84"/>
                  </a:lnTo>
                  <a:lnTo>
                    <a:pt x="79" y="0"/>
                  </a:lnTo>
                  <a:lnTo>
                    <a:pt x="27" y="0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42A2AEC5-F549-4A17-93E3-B0AF39FE9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502026"/>
              <a:ext cx="165100" cy="368300"/>
            </a:xfrm>
            <a:custGeom>
              <a:avLst/>
              <a:gdLst>
                <a:gd name="T0" fmla="*/ 104 w 104"/>
                <a:gd name="T1" fmla="*/ 0 h 232"/>
                <a:gd name="T2" fmla="*/ 42 w 104"/>
                <a:gd name="T3" fmla="*/ 0 h 232"/>
                <a:gd name="T4" fmla="*/ 0 w 104"/>
                <a:gd name="T5" fmla="*/ 82 h 232"/>
                <a:gd name="T6" fmla="*/ 33 w 104"/>
                <a:gd name="T7" fmla="*/ 82 h 232"/>
                <a:gd name="T8" fmla="*/ 33 w 104"/>
                <a:gd name="T9" fmla="*/ 232 h 232"/>
                <a:gd name="T10" fmla="*/ 62 w 104"/>
                <a:gd name="T11" fmla="*/ 232 h 232"/>
                <a:gd name="T12" fmla="*/ 85 w 104"/>
                <a:gd name="T13" fmla="*/ 232 h 232"/>
                <a:gd name="T14" fmla="*/ 91 w 104"/>
                <a:gd name="T15" fmla="*/ 232 h 232"/>
                <a:gd name="T16" fmla="*/ 91 w 104"/>
                <a:gd name="T17" fmla="*/ 25 h 232"/>
                <a:gd name="T18" fmla="*/ 104 w 104"/>
                <a:gd name="T1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232">
                  <a:moveTo>
                    <a:pt x="104" y="0"/>
                  </a:moveTo>
                  <a:lnTo>
                    <a:pt x="42" y="0"/>
                  </a:lnTo>
                  <a:lnTo>
                    <a:pt x="0" y="82"/>
                  </a:lnTo>
                  <a:lnTo>
                    <a:pt x="33" y="82"/>
                  </a:lnTo>
                  <a:lnTo>
                    <a:pt x="33" y="232"/>
                  </a:lnTo>
                  <a:lnTo>
                    <a:pt x="62" y="232"/>
                  </a:lnTo>
                  <a:lnTo>
                    <a:pt x="85" y="232"/>
                  </a:lnTo>
                  <a:lnTo>
                    <a:pt x="91" y="232"/>
                  </a:lnTo>
                  <a:lnTo>
                    <a:pt x="91" y="25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="" xmlns:a16="http://schemas.microsoft.com/office/drawing/2014/main" id="{AB1BE1C3-40F4-4D42-8B25-96B8BACC4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" y="3521076"/>
              <a:ext cx="220663" cy="157163"/>
            </a:xfrm>
            <a:custGeom>
              <a:avLst/>
              <a:gdLst>
                <a:gd name="T0" fmla="*/ 56 w 139"/>
                <a:gd name="T1" fmla="*/ 62 h 99"/>
                <a:gd name="T2" fmla="*/ 56 w 139"/>
                <a:gd name="T3" fmla="*/ 52 h 99"/>
                <a:gd name="T4" fmla="*/ 85 w 139"/>
                <a:gd name="T5" fmla="*/ 0 h 99"/>
                <a:gd name="T6" fmla="*/ 29 w 139"/>
                <a:gd name="T7" fmla="*/ 0 h 99"/>
                <a:gd name="T8" fmla="*/ 0 w 139"/>
                <a:gd name="T9" fmla="*/ 52 h 99"/>
                <a:gd name="T10" fmla="*/ 0 w 139"/>
                <a:gd name="T11" fmla="*/ 99 h 99"/>
                <a:gd name="T12" fmla="*/ 23 w 139"/>
                <a:gd name="T13" fmla="*/ 99 h 99"/>
                <a:gd name="T14" fmla="*/ 35 w 139"/>
                <a:gd name="T15" fmla="*/ 99 h 99"/>
                <a:gd name="T16" fmla="*/ 139 w 139"/>
                <a:gd name="T17" fmla="*/ 99 h 99"/>
                <a:gd name="T18" fmla="*/ 139 w 139"/>
                <a:gd name="T19" fmla="*/ 62 h 99"/>
                <a:gd name="T20" fmla="*/ 56 w 139"/>
                <a:gd name="T21" fmla="*/ 6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9" h="99">
                  <a:moveTo>
                    <a:pt x="56" y="62"/>
                  </a:moveTo>
                  <a:lnTo>
                    <a:pt x="56" y="52"/>
                  </a:lnTo>
                  <a:lnTo>
                    <a:pt x="85" y="0"/>
                  </a:lnTo>
                  <a:lnTo>
                    <a:pt x="29" y="0"/>
                  </a:lnTo>
                  <a:lnTo>
                    <a:pt x="0" y="52"/>
                  </a:lnTo>
                  <a:lnTo>
                    <a:pt x="0" y="99"/>
                  </a:lnTo>
                  <a:lnTo>
                    <a:pt x="23" y="99"/>
                  </a:lnTo>
                  <a:lnTo>
                    <a:pt x="35" y="99"/>
                  </a:lnTo>
                  <a:lnTo>
                    <a:pt x="139" y="99"/>
                  </a:lnTo>
                  <a:lnTo>
                    <a:pt x="139" y="62"/>
                  </a:lnTo>
                  <a:lnTo>
                    <a:pt x="56" y="6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DB556EED-D8F7-4507-8235-875CADC50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988" y="3790951"/>
              <a:ext cx="157163" cy="130175"/>
            </a:xfrm>
            <a:custGeom>
              <a:avLst/>
              <a:gdLst>
                <a:gd name="T0" fmla="*/ 99 w 99"/>
                <a:gd name="T1" fmla="*/ 0 h 82"/>
                <a:gd name="T2" fmla="*/ 43 w 99"/>
                <a:gd name="T3" fmla="*/ 0 h 82"/>
                <a:gd name="T4" fmla="*/ 0 w 99"/>
                <a:gd name="T5" fmla="*/ 82 h 82"/>
                <a:gd name="T6" fmla="*/ 56 w 99"/>
                <a:gd name="T7" fmla="*/ 82 h 82"/>
                <a:gd name="T8" fmla="*/ 99 w 99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82">
                  <a:moveTo>
                    <a:pt x="99" y="0"/>
                  </a:moveTo>
                  <a:lnTo>
                    <a:pt x="43" y="0"/>
                  </a:lnTo>
                  <a:lnTo>
                    <a:pt x="0" y="82"/>
                  </a:lnTo>
                  <a:lnTo>
                    <a:pt x="56" y="82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="" xmlns:a16="http://schemas.microsoft.com/office/drawing/2014/main" id="{A4BF5FDF-0E8D-4884-B790-4BAFAABFE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" y="3729038"/>
              <a:ext cx="220663" cy="365125"/>
            </a:xfrm>
            <a:custGeom>
              <a:avLst/>
              <a:gdLst>
                <a:gd name="T0" fmla="*/ 0 w 72"/>
                <a:gd name="T1" fmla="*/ 18 h 118"/>
                <a:gd name="T2" fmla="*/ 21 w 72"/>
                <a:gd name="T3" fmla="*/ 18 h 118"/>
                <a:gd name="T4" fmla="*/ 21 w 72"/>
                <a:gd name="T5" fmla="*/ 42 h 118"/>
                <a:gd name="T6" fmla="*/ 0 w 72"/>
                <a:gd name="T7" fmla="*/ 42 h 118"/>
                <a:gd name="T8" fmla="*/ 0 w 72"/>
                <a:gd name="T9" fmla="*/ 60 h 118"/>
                <a:gd name="T10" fmla="*/ 21 w 72"/>
                <a:gd name="T11" fmla="*/ 60 h 118"/>
                <a:gd name="T12" fmla="*/ 21 w 72"/>
                <a:gd name="T13" fmla="*/ 93 h 118"/>
                <a:gd name="T14" fmla="*/ 47 w 72"/>
                <a:gd name="T15" fmla="*/ 118 h 118"/>
                <a:gd name="T16" fmla="*/ 72 w 72"/>
                <a:gd name="T17" fmla="*/ 118 h 118"/>
                <a:gd name="T18" fmla="*/ 72 w 72"/>
                <a:gd name="T19" fmla="*/ 102 h 118"/>
                <a:gd name="T20" fmla="*/ 59 w 72"/>
                <a:gd name="T21" fmla="*/ 102 h 118"/>
                <a:gd name="T22" fmla="*/ 48 w 72"/>
                <a:gd name="T23" fmla="*/ 88 h 118"/>
                <a:gd name="T24" fmla="*/ 48 w 72"/>
                <a:gd name="T25" fmla="*/ 60 h 118"/>
                <a:gd name="T26" fmla="*/ 72 w 72"/>
                <a:gd name="T27" fmla="*/ 60 h 118"/>
                <a:gd name="T28" fmla="*/ 72 w 72"/>
                <a:gd name="T29" fmla="*/ 42 h 118"/>
                <a:gd name="T30" fmla="*/ 48 w 72"/>
                <a:gd name="T31" fmla="*/ 42 h 118"/>
                <a:gd name="T32" fmla="*/ 48 w 72"/>
                <a:gd name="T33" fmla="*/ 18 h 118"/>
                <a:gd name="T34" fmla="*/ 72 w 72"/>
                <a:gd name="T35" fmla="*/ 18 h 118"/>
                <a:gd name="T36" fmla="*/ 72 w 72"/>
                <a:gd name="T37" fmla="*/ 0 h 118"/>
                <a:gd name="T38" fmla="*/ 22 w 72"/>
                <a:gd name="T39" fmla="*/ 0 h 118"/>
                <a:gd name="T40" fmla="*/ 0 w 72"/>
                <a:gd name="T41" fmla="*/ 0 h 118"/>
                <a:gd name="T42" fmla="*/ 0 w 72"/>
                <a:gd name="T43" fmla="*/ 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118">
                  <a:moveTo>
                    <a:pt x="0" y="18"/>
                  </a:moveTo>
                  <a:cubicBezTo>
                    <a:pt x="21" y="18"/>
                    <a:pt x="21" y="18"/>
                    <a:pt x="21" y="18"/>
                  </a:cubicBezTo>
                  <a:cubicBezTo>
                    <a:pt x="21" y="24"/>
                    <a:pt x="21" y="33"/>
                    <a:pt x="2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78"/>
                    <a:pt x="21" y="92"/>
                    <a:pt x="21" y="93"/>
                  </a:cubicBezTo>
                  <a:cubicBezTo>
                    <a:pt x="21" y="111"/>
                    <a:pt x="31" y="118"/>
                    <a:pt x="47" y="118"/>
                  </a:cubicBezTo>
                  <a:cubicBezTo>
                    <a:pt x="55" y="118"/>
                    <a:pt x="72" y="118"/>
                    <a:pt x="72" y="118"/>
                  </a:cubicBezTo>
                  <a:cubicBezTo>
                    <a:pt x="72" y="102"/>
                    <a:pt x="72" y="102"/>
                    <a:pt x="72" y="102"/>
                  </a:cubicBezTo>
                  <a:cubicBezTo>
                    <a:pt x="72" y="102"/>
                    <a:pt x="64" y="102"/>
                    <a:pt x="59" y="102"/>
                  </a:cubicBezTo>
                  <a:cubicBezTo>
                    <a:pt x="50" y="102"/>
                    <a:pt x="48" y="98"/>
                    <a:pt x="48" y="88"/>
                  </a:cubicBezTo>
                  <a:cubicBezTo>
                    <a:pt x="48" y="88"/>
                    <a:pt x="48" y="74"/>
                    <a:pt x="48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34"/>
                    <a:pt x="48" y="25"/>
                    <a:pt x="48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="" xmlns:a16="http://schemas.microsoft.com/office/drawing/2014/main" id="{81660D8A-F583-439D-BB56-757DB4C899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6663" y="3905251"/>
              <a:ext cx="569913" cy="192088"/>
            </a:xfrm>
            <a:custGeom>
              <a:avLst/>
              <a:gdLst>
                <a:gd name="T0" fmla="*/ 0 w 186"/>
                <a:gd name="T1" fmla="*/ 0 h 62"/>
                <a:gd name="T2" fmla="*/ 0 w 186"/>
                <a:gd name="T3" fmla="*/ 6 h 62"/>
                <a:gd name="T4" fmla="*/ 0 w 186"/>
                <a:gd name="T5" fmla="*/ 19 h 62"/>
                <a:gd name="T6" fmla="*/ 0 w 186"/>
                <a:gd name="T7" fmla="*/ 43 h 62"/>
                <a:gd name="T8" fmla="*/ 0 w 186"/>
                <a:gd name="T9" fmla="*/ 55 h 62"/>
                <a:gd name="T10" fmla="*/ 0 w 186"/>
                <a:gd name="T11" fmla="*/ 62 h 62"/>
                <a:gd name="T12" fmla="*/ 145 w 186"/>
                <a:gd name="T13" fmla="*/ 62 h 62"/>
                <a:gd name="T14" fmla="*/ 186 w 186"/>
                <a:gd name="T15" fmla="*/ 29 h 62"/>
                <a:gd name="T16" fmla="*/ 186 w 186"/>
                <a:gd name="T17" fmla="*/ 19 h 62"/>
                <a:gd name="T18" fmla="*/ 186 w 186"/>
                <a:gd name="T19" fmla="*/ 0 h 62"/>
                <a:gd name="T20" fmla="*/ 159 w 186"/>
                <a:gd name="T21" fmla="*/ 0 h 62"/>
                <a:gd name="T22" fmla="*/ 0 w 186"/>
                <a:gd name="T23" fmla="*/ 0 h 62"/>
                <a:gd name="T24" fmla="*/ 156 w 186"/>
                <a:gd name="T25" fmla="*/ 32 h 62"/>
                <a:gd name="T26" fmla="*/ 142 w 186"/>
                <a:gd name="T27" fmla="*/ 45 h 62"/>
                <a:gd name="T28" fmla="*/ 30 w 186"/>
                <a:gd name="T29" fmla="*/ 45 h 62"/>
                <a:gd name="T30" fmla="*/ 30 w 186"/>
                <a:gd name="T31" fmla="*/ 17 h 62"/>
                <a:gd name="T32" fmla="*/ 156 w 186"/>
                <a:gd name="T33" fmla="*/ 17 h 62"/>
                <a:gd name="T34" fmla="*/ 156 w 186"/>
                <a:gd name="T35" fmla="*/ 3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62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137" y="62"/>
                    <a:pt x="145" y="62"/>
                  </a:cubicBezTo>
                  <a:cubicBezTo>
                    <a:pt x="176" y="62"/>
                    <a:pt x="186" y="49"/>
                    <a:pt x="186" y="29"/>
                  </a:cubicBezTo>
                  <a:cubicBezTo>
                    <a:pt x="186" y="19"/>
                    <a:pt x="186" y="19"/>
                    <a:pt x="186" y="19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59" y="0"/>
                    <a:pt x="159" y="0"/>
                    <a:pt x="159" y="0"/>
                  </a:cubicBezTo>
                  <a:lnTo>
                    <a:pt x="0" y="0"/>
                  </a:lnTo>
                  <a:close/>
                  <a:moveTo>
                    <a:pt x="156" y="32"/>
                  </a:moveTo>
                  <a:cubicBezTo>
                    <a:pt x="156" y="42"/>
                    <a:pt x="151" y="45"/>
                    <a:pt x="142" y="45"/>
                  </a:cubicBezTo>
                  <a:cubicBezTo>
                    <a:pt x="138" y="45"/>
                    <a:pt x="30" y="45"/>
                    <a:pt x="30" y="4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6" y="17"/>
                    <a:pt x="156" y="27"/>
                    <a:pt x="156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="" xmlns:a16="http://schemas.microsoft.com/office/drawing/2014/main" id="{3172A85B-A29B-443C-B228-98AD0DD80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250" y="3824288"/>
              <a:ext cx="520700" cy="273050"/>
            </a:xfrm>
            <a:custGeom>
              <a:avLst/>
              <a:gdLst>
                <a:gd name="T0" fmla="*/ 78 w 170"/>
                <a:gd name="T1" fmla="*/ 0 h 88"/>
                <a:gd name="T2" fmla="*/ 49 w 170"/>
                <a:gd name="T3" fmla="*/ 0 h 88"/>
                <a:gd name="T4" fmla="*/ 48 w 170"/>
                <a:gd name="T5" fmla="*/ 0 h 88"/>
                <a:gd name="T6" fmla="*/ 0 w 170"/>
                <a:gd name="T7" fmla="*/ 88 h 88"/>
                <a:gd name="T8" fmla="*/ 32 w 170"/>
                <a:gd name="T9" fmla="*/ 88 h 88"/>
                <a:gd name="T10" fmla="*/ 69 w 170"/>
                <a:gd name="T11" fmla="*/ 20 h 88"/>
                <a:gd name="T12" fmla="*/ 95 w 170"/>
                <a:gd name="T13" fmla="*/ 20 h 88"/>
                <a:gd name="T14" fmla="*/ 58 w 170"/>
                <a:gd name="T15" fmla="*/ 88 h 88"/>
                <a:gd name="T16" fmla="*/ 90 w 170"/>
                <a:gd name="T17" fmla="*/ 88 h 88"/>
                <a:gd name="T18" fmla="*/ 127 w 170"/>
                <a:gd name="T19" fmla="*/ 20 h 88"/>
                <a:gd name="T20" fmla="*/ 143 w 170"/>
                <a:gd name="T21" fmla="*/ 20 h 88"/>
                <a:gd name="T22" fmla="*/ 143 w 170"/>
                <a:gd name="T23" fmla="*/ 47 h 88"/>
                <a:gd name="T24" fmla="*/ 128 w 170"/>
                <a:gd name="T25" fmla="*/ 67 h 88"/>
                <a:gd name="T26" fmla="*/ 126 w 170"/>
                <a:gd name="T27" fmla="*/ 67 h 88"/>
                <a:gd name="T28" fmla="*/ 114 w 170"/>
                <a:gd name="T29" fmla="*/ 88 h 88"/>
                <a:gd name="T30" fmla="*/ 133 w 170"/>
                <a:gd name="T31" fmla="*/ 88 h 88"/>
                <a:gd name="T32" fmla="*/ 170 w 170"/>
                <a:gd name="T33" fmla="*/ 48 h 88"/>
                <a:gd name="T34" fmla="*/ 170 w 170"/>
                <a:gd name="T35" fmla="*/ 21 h 88"/>
                <a:gd name="T36" fmla="*/ 170 w 170"/>
                <a:gd name="T37" fmla="*/ 0 h 88"/>
                <a:gd name="T38" fmla="*/ 143 w 170"/>
                <a:gd name="T39" fmla="*/ 0 h 88"/>
                <a:gd name="T40" fmla="*/ 78 w 170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" h="88">
                  <a:moveTo>
                    <a:pt x="7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90" y="88"/>
                    <a:pt x="90" y="88"/>
                    <a:pt x="90" y="88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43" y="20"/>
                    <a:pt x="143" y="20"/>
                    <a:pt x="143" y="20"/>
                  </a:cubicBezTo>
                  <a:cubicBezTo>
                    <a:pt x="143" y="20"/>
                    <a:pt x="143" y="41"/>
                    <a:pt x="143" y="47"/>
                  </a:cubicBezTo>
                  <a:cubicBezTo>
                    <a:pt x="143" y="56"/>
                    <a:pt x="139" y="67"/>
                    <a:pt x="128" y="67"/>
                  </a:cubicBezTo>
                  <a:cubicBezTo>
                    <a:pt x="128" y="67"/>
                    <a:pt x="126" y="67"/>
                    <a:pt x="126" y="67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4" y="88"/>
                    <a:pt x="118" y="88"/>
                    <a:pt x="133" y="88"/>
                  </a:cubicBezTo>
                  <a:cubicBezTo>
                    <a:pt x="157" y="88"/>
                    <a:pt x="170" y="70"/>
                    <a:pt x="170" y="48"/>
                  </a:cubicBezTo>
                  <a:cubicBezTo>
                    <a:pt x="170" y="33"/>
                    <a:pt x="170" y="21"/>
                    <a:pt x="170" y="21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0BB61CF5-8F6C-4A95-903D-6BF149301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502026"/>
              <a:ext cx="355600" cy="595313"/>
            </a:xfrm>
            <a:custGeom>
              <a:avLst/>
              <a:gdLst>
                <a:gd name="T0" fmla="*/ 72 w 116"/>
                <a:gd name="T1" fmla="*/ 51 h 192"/>
                <a:gd name="T2" fmla="*/ 72 w 116"/>
                <a:gd name="T3" fmla="*/ 0 h 192"/>
                <a:gd name="T4" fmla="*/ 45 w 116"/>
                <a:gd name="T5" fmla="*/ 0 h 192"/>
                <a:gd name="T6" fmla="*/ 45 w 116"/>
                <a:gd name="T7" fmla="*/ 51 h 192"/>
                <a:gd name="T8" fmla="*/ 19 w 116"/>
                <a:gd name="T9" fmla="*/ 51 h 192"/>
                <a:gd name="T10" fmla="*/ 0 w 116"/>
                <a:gd name="T11" fmla="*/ 67 h 192"/>
                <a:gd name="T12" fmla="*/ 0 w 116"/>
                <a:gd name="T13" fmla="*/ 192 h 192"/>
                <a:gd name="T14" fmla="*/ 28 w 116"/>
                <a:gd name="T15" fmla="*/ 192 h 192"/>
                <a:gd name="T16" fmla="*/ 28 w 116"/>
                <a:gd name="T17" fmla="*/ 152 h 192"/>
                <a:gd name="T18" fmla="*/ 76 w 116"/>
                <a:gd name="T19" fmla="*/ 152 h 192"/>
                <a:gd name="T20" fmla="*/ 76 w 116"/>
                <a:gd name="T21" fmla="*/ 133 h 192"/>
                <a:gd name="T22" fmla="*/ 28 w 116"/>
                <a:gd name="T23" fmla="*/ 133 h 192"/>
                <a:gd name="T24" fmla="*/ 28 w 116"/>
                <a:gd name="T25" fmla="*/ 111 h 192"/>
                <a:gd name="T26" fmla="*/ 76 w 116"/>
                <a:gd name="T27" fmla="*/ 111 h 192"/>
                <a:gd name="T28" fmla="*/ 76 w 116"/>
                <a:gd name="T29" fmla="*/ 92 h 192"/>
                <a:gd name="T30" fmla="*/ 28 w 116"/>
                <a:gd name="T31" fmla="*/ 92 h 192"/>
                <a:gd name="T32" fmla="*/ 28 w 116"/>
                <a:gd name="T33" fmla="*/ 73 h 192"/>
                <a:gd name="T34" fmla="*/ 33 w 116"/>
                <a:gd name="T35" fmla="*/ 68 h 192"/>
                <a:gd name="T36" fmla="*/ 83 w 116"/>
                <a:gd name="T37" fmla="*/ 68 h 192"/>
                <a:gd name="T38" fmla="*/ 88 w 116"/>
                <a:gd name="T39" fmla="*/ 73 h 192"/>
                <a:gd name="T40" fmla="*/ 88 w 116"/>
                <a:gd name="T41" fmla="*/ 192 h 192"/>
                <a:gd name="T42" fmla="*/ 116 w 116"/>
                <a:gd name="T43" fmla="*/ 192 h 192"/>
                <a:gd name="T44" fmla="*/ 116 w 116"/>
                <a:gd name="T45" fmla="*/ 67 h 192"/>
                <a:gd name="T46" fmla="*/ 99 w 116"/>
                <a:gd name="T47" fmla="*/ 51 h 192"/>
                <a:gd name="T48" fmla="*/ 72 w 116"/>
                <a:gd name="T49" fmla="*/ 5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92">
                  <a:moveTo>
                    <a:pt x="72" y="51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1"/>
                    <a:pt x="33" y="51"/>
                    <a:pt x="19" y="51"/>
                  </a:cubicBezTo>
                  <a:cubicBezTo>
                    <a:pt x="6" y="51"/>
                    <a:pt x="0" y="59"/>
                    <a:pt x="0" y="67"/>
                  </a:cubicBezTo>
                  <a:cubicBezTo>
                    <a:pt x="0" y="72"/>
                    <a:pt x="0" y="192"/>
                    <a:pt x="0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8" y="152"/>
                    <a:pt x="28" y="152"/>
                    <a:pt x="28" y="152"/>
                  </a:cubicBezTo>
                  <a:cubicBezTo>
                    <a:pt x="76" y="152"/>
                    <a:pt x="76" y="152"/>
                    <a:pt x="76" y="152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8" y="92"/>
                    <a:pt x="28" y="74"/>
                    <a:pt x="28" y="73"/>
                  </a:cubicBezTo>
                  <a:cubicBezTo>
                    <a:pt x="28" y="70"/>
                    <a:pt x="29" y="68"/>
                    <a:pt x="33" y="68"/>
                  </a:cubicBezTo>
                  <a:cubicBezTo>
                    <a:pt x="38" y="68"/>
                    <a:pt x="80" y="68"/>
                    <a:pt x="83" y="68"/>
                  </a:cubicBezTo>
                  <a:cubicBezTo>
                    <a:pt x="87" y="68"/>
                    <a:pt x="88" y="70"/>
                    <a:pt x="88" y="73"/>
                  </a:cubicBezTo>
                  <a:cubicBezTo>
                    <a:pt x="88" y="74"/>
                    <a:pt x="88" y="192"/>
                    <a:pt x="88" y="192"/>
                  </a:cubicBezTo>
                  <a:cubicBezTo>
                    <a:pt x="116" y="192"/>
                    <a:pt x="116" y="192"/>
                    <a:pt x="116" y="192"/>
                  </a:cubicBezTo>
                  <a:cubicBezTo>
                    <a:pt x="116" y="192"/>
                    <a:pt x="116" y="74"/>
                    <a:pt x="116" y="67"/>
                  </a:cubicBezTo>
                  <a:cubicBezTo>
                    <a:pt x="116" y="57"/>
                    <a:pt x="110" y="51"/>
                    <a:pt x="99" y="51"/>
                  </a:cubicBezTo>
                  <a:cubicBezTo>
                    <a:pt x="90" y="51"/>
                    <a:pt x="72" y="51"/>
                    <a:pt x="72" y="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98019DE3-106E-4E81-BBA4-2579C450F6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0250" y="3502026"/>
              <a:ext cx="514350" cy="269875"/>
            </a:xfrm>
            <a:custGeom>
              <a:avLst/>
              <a:gdLst>
                <a:gd name="T0" fmla="*/ 133 w 168"/>
                <a:gd name="T1" fmla="*/ 0 h 87"/>
                <a:gd name="T2" fmla="*/ 10 w 168"/>
                <a:gd name="T3" fmla="*/ 0 h 87"/>
                <a:gd name="T4" fmla="*/ 0 w 168"/>
                <a:gd name="T5" fmla="*/ 9 h 87"/>
                <a:gd name="T6" fmla="*/ 0 w 168"/>
                <a:gd name="T7" fmla="*/ 87 h 87"/>
                <a:gd name="T8" fmla="*/ 13 w 168"/>
                <a:gd name="T9" fmla="*/ 87 h 87"/>
                <a:gd name="T10" fmla="*/ 28 w 168"/>
                <a:gd name="T11" fmla="*/ 87 h 87"/>
                <a:gd name="T12" fmla="*/ 143 w 168"/>
                <a:gd name="T13" fmla="*/ 87 h 87"/>
                <a:gd name="T14" fmla="*/ 159 w 168"/>
                <a:gd name="T15" fmla="*/ 87 h 87"/>
                <a:gd name="T16" fmla="*/ 168 w 168"/>
                <a:gd name="T17" fmla="*/ 87 h 87"/>
                <a:gd name="T18" fmla="*/ 168 w 168"/>
                <a:gd name="T19" fmla="*/ 78 h 87"/>
                <a:gd name="T20" fmla="*/ 168 w 168"/>
                <a:gd name="T21" fmla="*/ 33 h 87"/>
                <a:gd name="T22" fmla="*/ 133 w 168"/>
                <a:gd name="T23" fmla="*/ 0 h 87"/>
                <a:gd name="T24" fmla="*/ 28 w 168"/>
                <a:gd name="T25" fmla="*/ 70 h 87"/>
                <a:gd name="T26" fmla="*/ 28 w 168"/>
                <a:gd name="T27" fmla="*/ 53 h 87"/>
                <a:gd name="T28" fmla="*/ 126 w 168"/>
                <a:gd name="T29" fmla="*/ 53 h 87"/>
                <a:gd name="T30" fmla="*/ 126 w 168"/>
                <a:gd name="T31" fmla="*/ 34 h 87"/>
                <a:gd name="T32" fmla="*/ 28 w 168"/>
                <a:gd name="T33" fmla="*/ 34 h 87"/>
                <a:gd name="T34" fmla="*/ 28 w 168"/>
                <a:gd name="T35" fmla="*/ 17 h 87"/>
                <a:gd name="T36" fmla="*/ 129 w 168"/>
                <a:gd name="T37" fmla="*/ 17 h 87"/>
                <a:gd name="T38" fmla="*/ 143 w 168"/>
                <a:gd name="T39" fmla="*/ 32 h 87"/>
                <a:gd name="T40" fmla="*/ 143 w 168"/>
                <a:gd name="T41" fmla="*/ 70 h 87"/>
                <a:gd name="T42" fmla="*/ 28 w 168"/>
                <a:gd name="T43" fmla="*/ 7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87">
                  <a:moveTo>
                    <a:pt x="133" y="0"/>
                  </a:moveTo>
                  <a:cubicBezTo>
                    <a:pt x="124" y="0"/>
                    <a:pt x="21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143" y="87"/>
                    <a:pt x="143" y="87"/>
                    <a:pt x="143" y="87"/>
                  </a:cubicBezTo>
                  <a:cubicBezTo>
                    <a:pt x="159" y="87"/>
                    <a:pt x="159" y="87"/>
                    <a:pt x="159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3"/>
                    <a:pt x="168" y="78"/>
                  </a:cubicBezTo>
                  <a:cubicBezTo>
                    <a:pt x="168" y="58"/>
                    <a:pt x="168" y="36"/>
                    <a:pt x="168" y="33"/>
                  </a:cubicBezTo>
                  <a:cubicBezTo>
                    <a:pt x="168" y="12"/>
                    <a:pt x="157" y="0"/>
                    <a:pt x="133" y="0"/>
                  </a:cubicBezTo>
                  <a:close/>
                  <a:moveTo>
                    <a:pt x="28" y="70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118" y="17"/>
                    <a:pt x="129" y="17"/>
                  </a:cubicBezTo>
                  <a:cubicBezTo>
                    <a:pt x="138" y="17"/>
                    <a:pt x="143" y="25"/>
                    <a:pt x="143" y="32"/>
                  </a:cubicBezTo>
                  <a:cubicBezTo>
                    <a:pt x="143" y="36"/>
                    <a:pt x="143" y="70"/>
                    <a:pt x="143" y="70"/>
                  </a:cubicBezTo>
                  <a:lnTo>
                    <a:pt x="28" y="7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731EF860-4530-4CCD-B09B-D87886B1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775" y="3502026"/>
              <a:ext cx="431800" cy="368300"/>
            </a:xfrm>
            <a:custGeom>
              <a:avLst/>
              <a:gdLst>
                <a:gd name="T0" fmla="*/ 168 w 272"/>
                <a:gd name="T1" fmla="*/ 0 h 232"/>
                <a:gd name="T2" fmla="*/ 106 w 272"/>
                <a:gd name="T3" fmla="*/ 0 h 232"/>
                <a:gd name="T4" fmla="*/ 106 w 272"/>
                <a:gd name="T5" fmla="*/ 23 h 232"/>
                <a:gd name="T6" fmla="*/ 0 w 272"/>
                <a:gd name="T7" fmla="*/ 23 h 232"/>
                <a:gd name="T8" fmla="*/ 0 w 272"/>
                <a:gd name="T9" fmla="*/ 59 h 232"/>
                <a:gd name="T10" fmla="*/ 106 w 272"/>
                <a:gd name="T11" fmla="*/ 59 h 232"/>
                <a:gd name="T12" fmla="*/ 106 w 272"/>
                <a:gd name="T13" fmla="*/ 82 h 232"/>
                <a:gd name="T14" fmla="*/ 0 w 272"/>
                <a:gd name="T15" fmla="*/ 82 h 232"/>
                <a:gd name="T16" fmla="*/ 0 w 272"/>
                <a:gd name="T17" fmla="*/ 115 h 232"/>
                <a:gd name="T18" fmla="*/ 106 w 272"/>
                <a:gd name="T19" fmla="*/ 115 h 232"/>
                <a:gd name="T20" fmla="*/ 106 w 272"/>
                <a:gd name="T21" fmla="*/ 141 h 232"/>
                <a:gd name="T22" fmla="*/ 0 w 272"/>
                <a:gd name="T23" fmla="*/ 141 h 232"/>
                <a:gd name="T24" fmla="*/ 0 w 272"/>
                <a:gd name="T25" fmla="*/ 174 h 232"/>
                <a:gd name="T26" fmla="*/ 106 w 272"/>
                <a:gd name="T27" fmla="*/ 174 h 232"/>
                <a:gd name="T28" fmla="*/ 106 w 272"/>
                <a:gd name="T29" fmla="*/ 197 h 232"/>
                <a:gd name="T30" fmla="*/ 0 w 272"/>
                <a:gd name="T31" fmla="*/ 197 h 232"/>
                <a:gd name="T32" fmla="*/ 0 w 272"/>
                <a:gd name="T33" fmla="*/ 232 h 232"/>
                <a:gd name="T34" fmla="*/ 272 w 272"/>
                <a:gd name="T35" fmla="*/ 232 h 232"/>
                <a:gd name="T36" fmla="*/ 272 w 272"/>
                <a:gd name="T37" fmla="*/ 197 h 232"/>
                <a:gd name="T38" fmla="*/ 168 w 272"/>
                <a:gd name="T39" fmla="*/ 197 h 232"/>
                <a:gd name="T40" fmla="*/ 168 w 272"/>
                <a:gd name="T41" fmla="*/ 174 h 232"/>
                <a:gd name="T42" fmla="*/ 272 w 272"/>
                <a:gd name="T43" fmla="*/ 174 h 232"/>
                <a:gd name="T44" fmla="*/ 272 w 272"/>
                <a:gd name="T45" fmla="*/ 141 h 232"/>
                <a:gd name="T46" fmla="*/ 168 w 272"/>
                <a:gd name="T47" fmla="*/ 141 h 232"/>
                <a:gd name="T48" fmla="*/ 168 w 272"/>
                <a:gd name="T49" fmla="*/ 115 h 232"/>
                <a:gd name="T50" fmla="*/ 272 w 272"/>
                <a:gd name="T51" fmla="*/ 115 h 232"/>
                <a:gd name="T52" fmla="*/ 272 w 272"/>
                <a:gd name="T53" fmla="*/ 82 h 232"/>
                <a:gd name="T54" fmla="*/ 168 w 272"/>
                <a:gd name="T55" fmla="*/ 82 h 232"/>
                <a:gd name="T56" fmla="*/ 168 w 272"/>
                <a:gd name="T57" fmla="*/ 59 h 232"/>
                <a:gd name="T58" fmla="*/ 272 w 272"/>
                <a:gd name="T59" fmla="*/ 59 h 232"/>
                <a:gd name="T60" fmla="*/ 272 w 272"/>
                <a:gd name="T61" fmla="*/ 23 h 232"/>
                <a:gd name="T62" fmla="*/ 168 w 272"/>
                <a:gd name="T63" fmla="*/ 23 h 232"/>
                <a:gd name="T64" fmla="*/ 168 w 272"/>
                <a:gd name="T6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232">
                  <a:moveTo>
                    <a:pt x="168" y="0"/>
                  </a:moveTo>
                  <a:lnTo>
                    <a:pt x="106" y="0"/>
                  </a:lnTo>
                  <a:lnTo>
                    <a:pt x="106" y="23"/>
                  </a:lnTo>
                  <a:lnTo>
                    <a:pt x="0" y="23"/>
                  </a:lnTo>
                  <a:lnTo>
                    <a:pt x="0" y="59"/>
                  </a:lnTo>
                  <a:lnTo>
                    <a:pt x="106" y="59"/>
                  </a:lnTo>
                  <a:lnTo>
                    <a:pt x="106" y="82"/>
                  </a:lnTo>
                  <a:lnTo>
                    <a:pt x="0" y="82"/>
                  </a:lnTo>
                  <a:lnTo>
                    <a:pt x="0" y="115"/>
                  </a:lnTo>
                  <a:lnTo>
                    <a:pt x="106" y="115"/>
                  </a:lnTo>
                  <a:lnTo>
                    <a:pt x="106" y="141"/>
                  </a:lnTo>
                  <a:lnTo>
                    <a:pt x="0" y="141"/>
                  </a:lnTo>
                  <a:lnTo>
                    <a:pt x="0" y="174"/>
                  </a:lnTo>
                  <a:lnTo>
                    <a:pt x="106" y="174"/>
                  </a:lnTo>
                  <a:lnTo>
                    <a:pt x="106" y="197"/>
                  </a:lnTo>
                  <a:lnTo>
                    <a:pt x="0" y="197"/>
                  </a:lnTo>
                  <a:lnTo>
                    <a:pt x="0" y="232"/>
                  </a:lnTo>
                  <a:lnTo>
                    <a:pt x="272" y="232"/>
                  </a:lnTo>
                  <a:lnTo>
                    <a:pt x="272" y="197"/>
                  </a:lnTo>
                  <a:lnTo>
                    <a:pt x="168" y="197"/>
                  </a:lnTo>
                  <a:lnTo>
                    <a:pt x="168" y="174"/>
                  </a:lnTo>
                  <a:lnTo>
                    <a:pt x="272" y="174"/>
                  </a:lnTo>
                  <a:lnTo>
                    <a:pt x="272" y="141"/>
                  </a:lnTo>
                  <a:lnTo>
                    <a:pt x="168" y="141"/>
                  </a:lnTo>
                  <a:lnTo>
                    <a:pt x="168" y="115"/>
                  </a:lnTo>
                  <a:lnTo>
                    <a:pt x="272" y="115"/>
                  </a:lnTo>
                  <a:lnTo>
                    <a:pt x="272" y="82"/>
                  </a:lnTo>
                  <a:lnTo>
                    <a:pt x="168" y="82"/>
                  </a:lnTo>
                  <a:lnTo>
                    <a:pt x="168" y="59"/>
                  </a:lnTo>
                  <a:lnTo>
                    <a:pt x="272" y="59"/>
                  </a:lnTo>
                  <a:lnTo>
                    <a:pt x="272" y="23"/>
                  </a:lnTo>
                  <a:lnTo>
                    <a:pt x="168" y="2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A8A63BFF-5682-498B-8AFF-1F9A185D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725" y="3502026"/>
              <a:ext cx="125413" cy="133350"/>
            </a:xfrm>
            <a:custGeom>
              <a:avLst/>
              <a:gdLst>
                <a:gd name="T0" fmla="*/ 79 w 79"/>
                <a:gd name="T1" fmla="*/ 84 h 84"/>
                <a:gd name="T2" fmla="*/ 52 w 79"/>
                <a:gd name="T3" fmla="*/ 0 h 84"/>
                <a:gd name="T4" fmla="*/ 0 w 79"/>
                <a:gd name="T5" fmla="*/ 0 h 84"/>
                <a:gd name="T6" fmla="*/ 27 w 79"/>
                <a:gd name="T7" fmla="*/ 84 h 84"/>
                <a:gd name="T8" fmla="*/ 79 w 79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4">
                  <a:moveTo>
                    <a:pt x="79" y="84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27" y="84"/>
                  </a:lnTo>
                  <a:lnTo>
                    <a:pt x="79" y="8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="" xmlns:a16="http://schemas.microsoft.com/office/drawing/2014/main" id="{031C4A64-65EB-4DF4-9B2E-599AFAEEF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963" y="3502026"/>
              <a:ext cx="125413" cy="133350"/>
            </a:xfrm>
            <a:custGeom>
              <a:avLst/>
              <a:gdLst>
                <a:gd name="T0" fmla="*/ 0 w 79"/>
                <a:gd name="T1" fmla="*/ 84 h 84"/>
                <a:gd name="T2" fmla="*/ 52 w 79"/>
                <a:gd name="T3" fmla="*/ 84 h 84"/>
                <a:gd name="T4" fmla="*/ 79 w 79"/>
                <a:gd name="T5" fmla="*/ 0 h 84"/>
                <a:gd name="T6" fmla="*/ 27 w 79"/>
                <a:gd name="T7" fmla="*/ 0 h 84"/>
                <a:gd name="T8" fmla="*/ 0 w 79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52" y="84"/>
                  </a:lnTo>
                  <a:lnTo>
                    <a:pt x="79" y="0"/>
                  </a:lnTo>
                  <a:lnTo>
                    <a:pt x="27" y="0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="" xmlns:a16="http://schemas.microsoft.com/office/drawing/2014/main" id="{AAA503CD-3B21-4A3C-9E54-779BD953F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502026"/>
              <a:ext cx="165100" cy="368300"/>
            </a:xfrm>
            <a:custGeom>
              <a:avLst/>
              <a:gdLst>
                <a:gd name="T0" fmla="*/ 104 w 104"/>
                <a:gd name="T1" fmla="*/ 0 h 232"/>
                <a:gd name="T2" fmla="*/ 42 w 104"/>
                <a:gd name="T3" fmla="*/ 0 h 232"/>
                <a:gd name="T4" fmla="*/ 0 w 104"/>
                <a:gd name="T5" fmla="*/ 82 h 232"/>
                <a:gd name="T6" fmla="*/ 33 w 104"/>
                <a:gd name="T7" fmla="*/ 82 h 232"/>
                <a:gd name="T8" fmla="*/ 33 w 104"/>
                <a:gd name="T9" fmla="*/ 232 h 232"/>
                <a:gd name="T10" fmla="*/ 62 w 104"/>
                <a:gd name="T11" fmla="*/ 232 h 232"/>
                <a:gd name="T12" fmla="*/ 85 w 104"/>
                <a:gd name="T13" fmla="*/ 232 h 232"/>
                <a:gd name="T14" fmla="*/ 91 w 104"/>
                <a:gd name="T15" fmla="*/ 232 h 232"/>
                <a:gd name="T16" fmla="*/ 91 w 104"/>
                <a:gd name="T17" fmla="*/ 25 h 232"/>
                <a:gd name="T18" fmla="*/ 104 w 104"/>
                <a:gd name="T1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232">
                  <a:moveTo>
                    <a:pt x="104" y="0"/>
                  </a:moveTo>
                  <a:lnTo>
                    <a:pt x="42" y="0"/>
                  </a:lnTo>
                  <a:lnTo>
                    <a:pt x="0" y="82"/>
                  </a:lnTo>
                  <a:lnTo>
                    <a:pt x="33" y="82"/>
                  </a:lnTo>
                  <a:lnTo>
                    <a:pt x="33" y="232"/>
                  </a:lnTo>
                  <a:lnTo>
                    <a:pt x="62" y="232"/>
                  </a:lnTo>
                  <a:lnTo>
                    <a:pt x="85" y="232"/>
                  </a:lnTo>
                  <a:lnTo>
                    <a:pt x="91" y="232"/>
                  </a:lnTo>
                  <a:lnTo>
                    <a:pt x="91" y="25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="" xmlns:a16="http://schemas.microsoft.com/office/drawing/2014/main" id="{C21A64EB-E2A6-4FF0-88C0-A861E4A36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" y="3521076"/>
              <a:ext cx="220663" cy="157163"/>
            </a:xfrm>
            <a:custGeom>
              <a:avLst/>
              <a:gdLst>
                <a:gd name="T0" fmla="*/ 56 w 139"/>
                <a:gd name="T1" fmla="*/ 62 h 99"/>
                <a:gd name="T2" fmla="*/ 56 w 139"/>
                <a:gd name="T3" fmla="*/ 52 h 99"/>
                <a:gd name="T4" fmla="*/ 85 w 139"/>
                <a:gd name="T5" fmla="*/ 0 h 99"/>
                <a:gd name="T6" fmla="*/ 29 w 139"/>
                <a:gd name="T7" fmla="*/ 0 h 99"/>
                <a:gd name="T8" fmla="*/ 0 w 139"/>
                <a:gd name="T9" fmla="*/ 52 h 99"/>
                <a:gd name="T10" fmla="*/ 0 w 139"/>
                <a:gd name="T11" fmla="*/ 99 h 99"/>
                <a:gd name="T12" fmla="*/ 23 w 139"/>
                <a:gd name="T13" fmla="*/ 99 h 99"/>
                <a:gd name="T14" fmla="*/ 35 w 139"/>
                <a:gd name="T15" fmla="*/ 99 h 99"/>
                <a:gd name="T16" fmla="*/ 139 w 139"/>
                <a:gd name="T17" fmla="*/ 99 h 99"/>
                <a:gd name="T18" fmla="*/ 139 w 139"/>
                <a:gd name="T19" fmla="*/ 62 h 99"/>
                <a:gd name="T20" fmla="*/ 56 w 139"/>
                <a:gd name="T21" fmla="*/ 6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9" h="99">
                  <a:moveTo>
                    <a:pt x="56" y="62"/>
                  </a:moveTo>
                  <a:lnTo>
                    <a:pt x="56" y="52"/>
                  </a:lnTo>
                  <a:lnTo>
                    <a:pt x="85" y="0"/>
                  </a:lnTo>
                  <a:lnTo>
                    <a:pt x="29" y="0"/>
                  </a:lnTo>
                  <a:lnTo>
                    <a:pt x="0" y="52"/>
                  </a:lnTo>
                  <a:lnTo>
                    <a:pt x="0" y="99"/>
                  </a:lnTo>
                  <a:lnTo>
                    <a:pt x="23" y="99"/>
                  </a:lnTo>
                  <a:lnTo>
                    <a:pt x="35" y="99"/>
                  </a:lnTo>
                  <a:lnTo>
                    <a:pt x="139" y="99"/>
                  </a:lnTo>
                  <a:lnTo>
                    <a:pt x="139" y="62"/>
                  </a:lnTo>
                  <a:lnTo>
                    <a:pt x="56" y="6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="" xmlns:a16="http://schemas.microsoft.com/office/drawing/2014/main" id="{4FBD08B6-9B0F-4E13-A24F-D20866FC1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430588"/>
              <a:ext cx="298450" cy="300038"/>
            </a:xfrm>
            <a:custGeom>
              <a:avLst/>
              <a:gdLst>
                <a:gd name="T0" fmla="*/ 85 w 97"/>
                <a:gd name="T1" fmla="*/ 89 h 97"/>
                <a:gd name="T2" fmla="*/ 97 w 97"/>
                <a:gd name="T3" fmla="*/ 77 h 97"/>
                <a:gd name="T4" fmla="*/ 97 w 97"/>
                <a:gd name="T5" fmla="*/ 12 h 97"/>
                <a:gd name="T6" fmla="*/ 96 w 97"/>
                <a:gd name="T7" fmla="*/ 7 h 97"/>
                <a:gd name="T8" fmla="*/ 96 w 97"/>
                <a:gd name="T9" fmla="*/ 7 h 97"/>
                <a:gd name="T10" fmla="*/ 96 w 97"/>
                <a:gd name="T11" fmla="*/ 7 h 97"/>
                <a:gd name="T12" fmla="*/ 96 w 97"/>
                <a:gd name="T13" fmla="*/ 7 h 97"/>
                <a:gd name="T14" fmla="*/ 96 w 97"/>
                <a:gd name="T15" fmla="*/ 6 h 97"/>
                <a:gd name="T16" fmla="*/ 85 w 97"/>
                <a:gd name="T17" fmla="*/ 0 h 97"/>
                <a:gd name="T18" fmla="*/ 19 w 97"/>
                <a:gd name="T19" fmla="*/ 0 h 97"/>
                <a:gd name="T20" fmla="*/ 7 w 97"/>
                <a:gd name="T21" fmla="*/ 12 h 97"/>
                <a:gd name="T22" fmla="*/ 19 w 97"/>
                <a:gd name="T23" fmla="*/ 24 h 97"/>
                <a:gd name="T24" fmla="*/ 56 w 97"/>
                <a:gd name="T25" fmla="*/ 24 h 97"/>
                <a:gd name="T26" fmla="*/ 4 w 97"/>
                <a:gd name="T27" fmla="*/ 76 h 97"/>
                <a:gd name="T28" fmla="*/ 0 w 97"/>
                <a:gd name="T29" fmla="*/ 85 h 97"/>
                <a:gd name="T30" fmla="*/ 4 w 97"/>
                <a:gd name="T31" fmla="*/ 93 h 97"/>
                <a:gd name="T32" fmla="*/ 12 w 97"/>
                <a:gd name="T33" fmla="*/ 97 h 97"/>
                <a:gd name="T34" fmla="*/ 21 w 97"/>
                <a:gd name="T35" fmla="*/ 93 h 97"/>
                <a:gd name="T36" fmla="*/ 73 w 97"/>
                <a:gd name="T37" fmla="*/ 41 h 97"/>
                <a:gd name="T38" fmla="*/ 73 w 97"/>
                <a:gd name="T39" fmla="*/ 77 h 97"/>
                <a:gd name="T40" fmla="*/ 85 w 97"/>
                <a:gd name="T41" fmla="*/ 8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97">
                  <a:moveTo>
                    <a:pt x="85" y="89"/>
                  </a:moveTo>
                  <a:cubicBezTo>
                    <a:pt x="92" y="89"/>
                    <a:pt x="97" y="84"/>
                    <a:pt x="97" y="77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0"/>
                    <a:pt x="97" y="9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6"/>
                  </a:cubicBezTo>
                  <a:cubicBezTo>
                    <a:pt x="94" y="2"/>
                    <a:pt x="90" y="0"/>
                    <a:pt x="8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3" y="0"/>
                    <a:pt x="7" y="5"/>
                    <a:pt x="7" y="12"/>
                  </a:cubicBezTo>
                  <a:cubicBezTo>
                    <a:pt x="7" y="18"/>
                    <a:pt x="13" y="24"/>
                    <a:pt x="19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1" y="78"/>
                    <a:pt x="0" y="82"/>
                    <a:pt x="0" y="85"/>
                  </a:cubicBezTo>
                  <a:cubicBezTo>
                    <a:pt x="0" y="88"/>
                    <a:pt x="1" y="91"/>
                    <a:pt x="4" y="93"/>
                  </a:cubicBezTo>
                  <a:cubicBezTo>
                    <a:pt x="6" y="96"/>
                    <a:pt x="9" y="97"/>
                    <a:pt x="12" y="97"/>
                  </a:cubicBezTo>
                  <a:cubicBezTo>
                    <a:pt x="15" y="97"/>
                    <a:pt x="18" y="96"/>
                    <a:pt x="21" y="93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84"/>
                    <a:pt x="79" y="89"/>
                    <a:pt x="85" y="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4B213715-2918-40BF-B897-82E8F262FADC}"/>
              </a:ext>
            </a:extLst>
          </p:cNvPr>
          <p:cNvGrpSpPr/>
          <p:nvPr userDrawn="1"/>
        </p:nvGrpSpPr>
        <p:grpSpPr>
          <a:xfrm>
            <a:off x="179512" y="4719576"/>
            <a:ext cx="1099300" cy="296465"/>
            <a:chOff x="539750" y="3649662"/>
            <a:chExt cx="2419351" cy="652463"/>
          </a:xfrm>
          <a:solidFill>
            <a:schemeClr val="tx1"/>
          </a:solidFill>
        </p:grpSpPr>
        <p:sp>
          <p:nvSpPr>
            <p:cNvPr id="30" name="Freeform 54">
              <a:extLst>
                <a:ext uri="{FF2B5EF4-FFF2-40B4-BE49-F238E27FC236}">
                  <a16:creationId xmlns="" xmlns:a16="http://schemas.microsoft.com/office/drawing/2014/main" id="{7F995CE9-DF17-4F6C-98D8-86B63B2717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375" y="3740150"/>
              <a:ext cx="100013" cy="42863"/>
            </a:xfrm>
            <a:custGeom>
              <a:avLst/>
              <a:gdLst>
                <a:gd name="T0" fmla="*/ 0 w 63"/>
                <a:gd name="T1" fmla="*/ 27 h 27"/>
                <a:gd name="T2" fmla="*/ 63 w 63"/>
                <a:gd name="T3" fmla="*/ 27 h 27"/>
                <a:gd name="T4" fmla="*/ 63 w 63"/>
                <a:gd name="T5" fmla="*/ 0 h 27"/>
                <a:gd name="T6" fmla="*/ 0 w 63"/>
                <a:gd name="T7" fmla="*/ 0 h 27"/>
                <a:gd name="T8" fmla="*/ 0 w 63"/>
                <a:gd name="T9" fmla="*/ 27 h 27"/>
                <a:gd name="T10" fmla="*/ 6 w 63"/>
                <a:gd name="T11" fmla="*/ 5 h 27"/>
                <a:gd name="T12" fmla="*/ 56 w 63"/>
                <a:gd name="T13" fmla="*/ 5 h 27"/>
                <a:gd name="T14" fmla="*/ 56 w 63"/>
                <a:gd name="T15" fmla="*/ 21 h 27"/>
                <a:gd name="T16" fmla="*/ 6 w 63"/>
                <a:gd name="T17" fmla="*/ 21 h 27"/>
                <a:gd name="T18" fmla="*/ 6 w 63"/>
                <a:gd name="T1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7">
                  <a:moveTo>
                    <a:pt x="0" y="27"/>
                  </a:moveTo>
                  <a:lnTo>
                    <a:pt x="63" y="27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27"/>
                  </a:lnTo>
                  <a:close/>
                  <a:moveTo>
                    <a:pt x="6" y="5"/>
                  </a:moveTo>
                  <a:lnTo>
                    <a:pt x="56" y="5"/>
                  </a:lnTo>
                  <a:lnTo>
                    <a:pt x="56" y="21"/>
                  </a:lnTo>
                  <a:lnTo>
                    <a:pt x="6" y="21"/>
                  </a:ln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55">
              <a:extLst>
                <a:ext uri="{FF2B5EF4-FFF2-40B4-BE49-F238E27FC236}">
                  <a16:creationId xmlns="" xmlns:a16="http://schemas.microsoft.com/office/drawing/2014/main" id="{4543BC3C-184C-4097-B45E-F25234533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325" y="3649662"/>
              <a:ext cx="125413" cy="84138"/>
            </a:xfrm>
            <a:custGeom>
              <a:avLst/>
              <a:gdLst>
                <a:gd name="T0" fmla="*/ 44 w 67"/>
                <a:gd name="T1" fmla="*/ 33 h 45"/>
                <a:gd name="T2" fmla="*/ 64 w 67"/>
                <a:gd name="T3" fmla="*/ 33 h 45"/>
                <a:gd name="T4" fmla="*/ 64 w 67"/>
                <a:gd name="T5" fmla="*/ 28 h 45"/>
                <a:gd name="T6" fmla="*/ 44 w 67"/>
                <a:gd name="T7" fmla="*/ 28 h 45"/>
                <a:gd name="T8" fmla="*/ 44 w 67"/>
                <a:gd name="T9" fmla="*/ 23 h 45"/>
                <a:gd name="T10" fmla="*/ 64 w 67"/>
                <a:gd name="T11" fmla="*/ 23 h 45"/>
                <a:gd name="T12" fmla="*/ 64 w 67"/>
                <a:gd name="T13" fmla="*/ 19 h 45"/>
                <a:gd name="T14" fmla="*/ 44 w 67"/>
                <a:gd name="T15" fmla="*/ 19 h 45"/>
                <a:gd name="T16" fmla="*/ 44 w 67"/>
                <a:gd name="T17" fmla="*/ 14 h 45"/>
                <a:gd name="T18" fmla="*/ 66 w 67"/>
                <a:gd name="T19" fmla="*/ 14 h 45"/>
                <a:gd name="T20" fmla="*/ 66 w 67"/>
                <a:gd name="T21" fmla="*/ 9 h 45"/>
                <a:gd name="T22" fmla="*/ 43 w 67"/>
                <a:gd name="T23" fmla="*/ 9 h 45"/>
                <a:gd name="T24" fmla="*/ 45 w 67"/>
                <a:gd name="T25" fmla="*/ 8 h 45"/>
                <a:gd name="T26" fmla="*/ 40 w 67"/>
                <a:gd name="T27" fmla="*/ 0 h 45"/>
                <a:gd name="T28" fmla="*/ 35 w 67"/>
                <a:gd name="T29" fmla="*/ 3 h 45"/>
                <a:gd name="T30" fmla="*/ 40 w 67"/>
                <a:gd name="T31" fmla="*/ 9 h 45"/>
                <a:gd name="T32" fmla="*/ 18 w 67"/>
                <a:gd name="T33" fmla="*/ 9 h 45"/>
                <a:gd name="T34" fmla="*/ 22 w 67"/>
                <a:gd name="T35" fmla="*/ 2 h 45"/>
                <a:gd name="T36" fmla="*/ 17 w 67"/>
                <a:gd name="T37" fmla="*/ 0 h 45"/>
                <a:gd name="T38" fmla="*/ 0 w 67"/>
                <a:gd name="T39" fmla="*/ 23 h 45"/>
                <a:gd name="T40" fmla="*/ 4 w 67"/>
                <a:gd name="T41" fmla="*/ 28 h 45"/>
                <a:gd name="T42" fmla="*/ 10 w 67"/>
                <a:gd name="T43" fmla="*/ 21 h 45"/>
                <a:gd name="T44" fmla="*/ 10 w 67"/>
                <a:gd name="T45" fmla="*/ 45 h 45"/>
                <a:gd name="T46" fmla="*/ 15 w 67"/>
                <a:gd name="T47" fmla="*/ 45 h 45"/>
                <a:gd name="T48" fmla="*/ 15 w 67"/>
                <a:gd name="T49" fmla="*/ 43 h 45"/>
                <a:gd name="T50" fmla="*/ 67 w 67"/>
                <a:gd name="T51" fmla="*/ 43 h 45"/>
                <a:gd name="T52" fmla="*/ 67 w 67"/>
                <a:gd name="T53" fmla="*/ 38 h 45"/>
                <a:gd name="T54" fmla="*/ 44 w 67"/>
                <a:gd name="T55" fmla="*/ 38 h 45"/>
                <a:gd name="T56" fmla="*/ 44 w 67"/>
                <a:gd name="T57" fmla="*/ 33 h 45"/>
                <a:gd name="T58" fmla="*/ 38 w 67"/>
                <a:gd name="T59" fmla="*/ 38 h 45"/>
                <a:gd name="T60" fmla="*/ 15 w 67"/>
                <a:gd name="T61" fmla="*/ 38 h 45"/>
                <a:gd name="T62" fmla="*/ 15 w 67"/>
                <a:gd name="T63" fmla="*/ 33 h 45"/>
                <a:gd name="T64" fmla="*/ 38 w 67"/>
                <a:gd name="T65" fmla="*/ 33 h 45"/>
                <a:gd name="T66" fmla="*/ 38 w 67"/>
                <a:gd name="T67" fmla="*/ 38 h 45"/>
                <a:gd name="T68" fmla="*/ 38 w 67"/>
                <a:gd name="T69" fmla="*/ 28 h 45"/>
                <a:gd name="T70" fmla="*/ 15 w 67"/>
                <a:gd name="T71" fmla="*/ 28 h 45"/>
                <a:gd name="T72" fmla="*/ 15 w 67"/>
                <a:gd name="T73" fmla="*/ 23 h 45"/>
                <a:gd name="T74" fmla="*/ 38 w 67"/>
                <a:gd name="T75" fmla="*/ 23 h 45"/>
                <a:gd name="T76" fmla="*/ 38 w 67"/>
                <a:gd name="T77" fmla="*/ 28 h 45"/>
                <a:gd name="T78" fmla="*/ 38 w 67"/>
                <a:gd name="T79" fmla="*/ 19 h 45"/>
                <a:gd name="T80" fmla="*/ 15 w 67"/>
                <a:gd name="T81" fmla="*/ 19 h 45"/>
                <a:gd name="T82" fmla="*/ 15 w 67"/>
                <a:gd name="T83" fmla="*/ 14 h 45"/>
                <a:gd name="T84" fmla="*/ 15 w 67"/>
                <a:gd name="T85" fmla="*/ 14 h 45"/>
                <a:gd name="T86" fmla="*/ 38 w 67"/>
                <a:gd name="T87" fmla="*/ 14 h 45"/>
                <a:gd name="T88" fmla="*/ 38 w 67"/>
                <a:gd name="T89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45">
                  <a:moveTo>
                    <a:pt x="44" y="33"/>
                  </a:moveTo>
                  <a:cubicBezTo>
                    <a:pt x="64" y="33"/>
                    <a:pt x="64" y="33"/>
                    <a:pt x="64" y="33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5"/>
                    <a:pt x="42" y="3"/>
                    <a:pt x="40" y="0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7" y="5"/>
                    <a:pt x="38" y="7"/>
                    <a:pt x="40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0" y="7"/>
                    <a:pt x="21" y="5"/>
                    <a:pt x="22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3" y="9"/>
                    <a:pt x="7" y="17"/>
                    <a:pt x="0" y="23"/>
                  </a:cubicBezTo>
                  <a:cubicBezTo>
                    <a:pt x="2" y="25"/>
                    <a:pt x="3" y="26"/>
                    <a:pt x="4" y="28"/>
                  </a:cubicBezTo>
                  <a:cubicBezTo>
                    <a:pt x="6" y="26"/>
                    <a:pt x="8" y="24"/>
                    <a:pt x="10" y="21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44" y="38"/>
                    <a:pt x="44" y="38"/>
                    <a:pt x="44" y="38"/>
                  </a:cubicBezTo>
                  <a:lnTo>
                    <a:pt x="44" y="33"/>
                  </a:lnTo>
                  <a:close/>
                  <a:moveTo>
                    <a:pt x="38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38" y="33"/>
                    <a:pt x="38" y="33"/>
                    <a:pt x="38" y="33"/>
                  </a:cubicBezTo>
                  <a:lnTo>
                    <a:pt x="38" y="38"/>
                  </a:lnTo>
                  <a:close/>
                  <a:moveTo>
                    <a:pt x="38" y="28"/>
                  </a:moveTo>
                  <a:cubicBezTo>
                    <a:pt x="15" y="28"/>
                    <a:pt x="15" y="28"/>
                    <a:pt x="15" y="2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38" y="23"/>
                    <a:pt x="38" y="23"/>
                    <a:pt x="38" y="23"/>
                  </a:cubicBezTo>
                  <a:lnTo>
                    <a:pt x="38" y="28"/>
                  </a:lnTo>
                  <a:close/>
                  <a:moveTo>
                    <a:pt x="38" y="19"/>
                  </a:moveTo>
                  <a:cubicBezTo>
                    <a:pt x="15" y="19"/>
                    <a:pt x="15" y="19"/>
                    <a:pt x="15" y="1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38" y="14"/>
                    <a:pt x="38" y="14"/>
                    <a:pt x="38" y="14"/>
                  </a:cubicBezTo>
                  <a:lnTo>
                    <a:pt x="3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56">
              <a:extLst>
                <a:ext uri="{FF2B5EF4-FFF2-40B4-BE49-F238E27FC236}">
                  <a16:creationId xmlns="" xmlns:a16="http://schemas.microsoft.com/office/drawing/2014/main" id="{C15740E0-563C-47CC-B13F-3DA1E7FDA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75" y="3709988"/>
              <a:ext cx="122238" cy="74613"/>
            </a:xfrm>
            <a:custGeom>
              <a:avLst/>
              <a:gdLst>
                <a:gd name="T0" fmla="*/ 24 w 66"/>
                <a:gd name="T1" fmla="*/ 2 h 40"/>
                <a:gd name="T2" fmla="*/ 19 w 66"/>
                <a:gd name="T3" fmla="*/ 0 h 40"/>
                <a:gd name="T4" fmla="*/ 0 w 66"/>
                <a:gd name="T5" fmla="*/ 17 h 40"/>
                <a:gd name="T6" fmla="*/ 3 w 66"/>
                <a:gd name="T7" fmla="*/ 22 h 40"/>
                <a:gd name="T8" fmla="*/ 17 w 66"/>
                <a:gd name="T9" fmla="*/ 11 h 40"/>
                <a:gd name="T10" fmla="*/ 26 w 66"/>
                <a:gd name="T11" fmla="*/ 11 h 40"/>
                <a:gd name="T12" fmla="*/ 1 w 66"/>
                <a:gd name="T13" fmla="*/ 30 h 40"/>
                <a:gd name="T14" fmla="*/ 5 w 66"/>
                <a:gd name="T15" fmla="*/ 35 h 40"/>
                <a:gd name="T16" fmla="*/ 32 w 66"/>
                <a:gd name="T17" fmla="*/ 11 h 40"/>
                <a:gd name="T18" fmla="*/ 43 w 66"/>
                <a:gd name="T19" fmla="*/ 11 h 40"/>
                <a:gd name="T20" fmla="*/ 19 w 66"/>
                <a:gd name="T21" fmla="*/ 35 h 40"/>
                <a:gd name="T22" fmla="*/ 23 w 66"/>
                <a:gd name="T23" fmla="*/ 40 h 40"/>
                <a:gd name="T24" fmla="*/ 49 w 66"/>
                <a:gd name="T25" fmla="*/ 11 h 40"/>
                <a:gd name="T26" fmla="*/ 60 w 66"/>
                <a:gd name="T27" fmla="*/ 11 h 40"/>
                <a:gd name="T28" fmla="*/ 59 w 66"/>
                <a:gd name="T29" fmla="*/ 26 h 40"/>
                <a:gd name="T30" fmla="*/ 51 w 66"/>
                <a:gd name="T31" fmla="*/ 33 h 40"/>
                <a:gd name="T32" fmla="*/ 39 w 66"/>
                <a:gd name="T33" fmla="*/ 33 h 40"/>
                <a:gd name="T34" fmla="*/ 40 w 66"/>
                <a:gd name="T35" fmla="*/ 39 h 40"/>
                <a:gd name="T36" fmla="*/ 53 w 66"/>
                <a:gd name="T37" fmla="*/ 39 h 40"/>
                <a:gd name="T38" fmla="*/ 64 w 66"/>
                <a:gd name="T39" fmla="*/ 27 h 40"/>
                <a:gd name="T40" fmla="*/ 66 w 66"/>
                <a:gd name="T41" fmla="*/ 6 h 40"/>
                <a:gd name="T42" fmla="*/ 21 w 66"/>
                <a:gd name="T43" fmla="*/ 6 h 40"/>
                <a:gd name="T44" fmla="*/ 24 w 66"/>
                <a:gd name="T45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40">
                  <a:moveTo>
                    <a:pt x="24" y="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4" y="7"/>
                    <a:pt x="7" y="13"/>
                    <a:pt x="0" y="17"/>
                  </a:cubicBezTo>
                  <a:cubicBezTo>
                    <a:pt x="1" y="19"/>
                    <a:pt x="2" y="20"/>
                    <a:pt x="3" y="22"/>
                  </a:cubicBezTo>
                  <a:cubicBezTo>
                    <a:pt x="8" y="18"/>
                    <a:pt x="13" y="15"/>
                    <a:pt x="1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3" y="18"/>
                    <a:pt x="15" y="25"/>
                    <a:pt x="1" y="30"/>
                  </a:cubicBezTo>
                  <a:cubicBezTo>
                    <a:pt x="2" y="31"/>
                    <a:pt x="4" y="33"/>
                    <a:pt x="5" y="35"/>
                  </a:cubicBezTo>
                  <a:cubicBezTo>
                    <a:pt x="20" y="29"/>
                    <a:pt x="29" y="21"/>
                    <a:pt x="32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1" y="21"/>
                    <a:pt x="33" y="29"/>
                    <a:pt x="19" y="35"/>
                  </a:cubicBezTo>
                  <a:cubicBezTo>
                    <a:pt x="21" y="36"/>
                    <a:pt x="22" y="38"/>
                    <a:pt x="23" y="40"/>
                  </a:cubicBezTo>
                  <a:cubicBezTo>
                    <a:pt x="37" y="33"/>
                    <a:pt x="46" y="23"/>
                    <a:pt x="49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7"/>
                    <a:pt x="59" y="22"/>
                    <a:pt x="59" y="26"/>
                  </a:cubicBezTo>
                  <a:cubicBezTo>
                    <a:pt x="58" y="30"/>
                    <a:pt x="56" y="33"/>
                    <a:pt x="51" y="33"/>
                  </a:cubicBezTo>
                  <a:cubicBezTo>
                    <a:pt x="47" y="33"/>
                    <a:pt x="39" y="33"/>
                    <a:pt x="39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9" y="39"/>
                    <a:pt x="53" y="39"/>
                  </a:cubicBezTo>
                  <a:cubicBezTo>
                    <a:pt x="60" y="39"/>
                    <a:pt x="64" y="34"/>
                    <a:pt x="64" y="27"/>
                  </a:cubicBezTo>
                  <a:cubicBezTo>
                    <a:pt x="65" y="22"/>
                    <a:pt x="65" y="15"/>
                    <a:pt x="66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5"/>
                    <a:pt x="23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57">
              <a:extLst>
                <a:ext uri="{FF2B5EF4-FFF2-40B4-BE49-F238E27FC236}">
                  <a16:creationId xmlns="" xmlns:a16="http://schemas.microsoft.com/office/drawing/2014/main" id="{8FE9DB7A-36E5-44A5-898A-6376BA611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9950" y="3657600"/>
              <a:ext cx="96838" cy="49213"/>
            </a:xfrm>
            <a:custGeom>
              <a:avLst/>
              <a:gdLst>
                <a:gd name="T0" fmla="*/ 61 w 61"/>
                <a:gd name="T1" fmla="*/ 0 h 31"/>
                <a:gd name="T2" fmla="*/ 0 w 61"/>
                <a:gd name="T3" fmla="*/ 0 h 31"/>
                <a:gd name="T4" fmla="*/ 0 w 61"/>
                <a:gd name="T5" fmla="*/ 31 h 31"/>
                <a:gd name="T6" fmla="*/ 61 w 61"/>
                <a:gd name="T7" fmla="*/ 31 h 31"/>
                <a:gd name="T8" fmla="*/ 61 w 61"/>
                <a:gd name="T9" fmla="*/ 0 h 31"/>
                <a:gd name="T10" fmla="*/ 55 w 61"/>
                <a:gd name="T11" fmla="*/ 26 h 31"/>
                <a:gd name="T12" fmla="*/ 7 w 61"/>
                <a:gd name="T13" fmla="*/ 26 h 31"/>
                <a:gd name="T14" fmla="*/ 7 w 61"/>
                <a:gd name="T15" fmla="*/ 19 h 31"/>
                <a:gd name="T16" fmla="*/ 55 w 61"/>
                <a:gd name="T17" fmla="*/ 19 h 31"/>
                <a:gd name="T18" fmla="*/ 55 w 61"/>
                <a:gd name="T19" fmla="*/ 26 h 31"/>
                <a:gd name="T20" fmla="*/ 55 w 61"/>
                <a:gd name="T21" fmla="*/ 13 h 31"/>
                <a:gd name="T22" fmla="*/ 7 w 61"/>
                <a:gd name="T23" fmla="*/ 13 h 31"/>
                <a:gd name="T24" fmla="*/ 7 w 61"/>
                <a:gd name="T25" fmla="*/ 6 h 31"/>
                <a:gd name="T26" fmla="*/ 55 w 61"/>
                <a:gd name="T27" fmla="*/ 6 h 31"/>
                <a:gd name="T28" fmla="*/ 55 w 61"/>
                <a:gd name="T2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31">
                  <a:moveTo>
                    <a:pt x="61" y="0"/>
                  </a:moveTo>
                  <a:lnTo>
                    <a:pt x="0" y="0"/>
                  </a:lnTo>
                  <a:lnTo>
                    <a:pt x="0" y="31"/>
                  </a:lnTo>
                  <a:lnTo>
                    <a:pt x="61" y="31"/>
                  </a:lnTo>
                  <a:lnTo>
                    <a:pt x="61" y="0"/>
                  </a:lnTo>
                  <a:close/>
                  <a:moveTo>
                    <a:pt x="55" y="26"/>
                  </a:moveTo>
                  <a:lnTo>
                    <a:pt x="7" y="26"/>
                  </a:lnTo>
                  <a:lnTo>
                    <a:pt x="7" y="19"/>
                  </a:lnTo>
                  <a:lnTo>
                    <a:pt x="55" y="19"/>
                  </a:lnTo>
                  <a:lnTo>
                    <a:pt x="55" y="26"/>
                  </a:lnTo>
                  <a:close/>
                  <a:moveTo>
                    <a:pt x="55" y="13"/>
                  </a:moveTo>
                  <a:lnTo>
                    <a:pt x="7" y="13"/>
                  </a:lnTo>
                  <a:lnTo>
                    <a:pt x="7" y="6"/>
                  </a:lnTo>
                  <a:lnTo>
                    <a:pt x="55" y="6"/>
                  </a:lnTo>
                  <a:lnTo>
                    <a:pt x="55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58">
              <a:extLst>
                <a:ext uri="{FF2B5EF4-FFF2-40B4-BE49-F238E27FC236}">
                  <a16:creationId xmlns="" xmlns:a16="http://schemas.microsoft.com/office/drawing/2014/main" id="{D619C3D5-7FD8-4EBA-BE52-1E6BAC20F0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650" y="3659188"/>
              <a:ext cx="120650" cy="125413"/>
            </a:xfrm>
            <a:custGeom>
              <a:avLst/>
              <a:gdLst>
                <a:gd name="T0" fmla="*/ 7 w 65"/>
                <a:gd name="T1" fmla="*/ 25 h 67"/>
                <a:gd name="T2" fmla="*/ 6 w 65"/>
                <a:gd name="T3" fmla="*/ 47 h 67"/>
                <a:gd name="T4" fmla="*/ 0 w 65"/>
                <a:gd name="T5" fmla="*/ 62 h 67"/>
                <a:gd name="T6" fmla="*/ 4 w 65"/>
                <a:gd name="T7" fmla="*/ 67 h 67"/>
                <a:gd name="T8" fmla="*/ 12 w 65"/>
                <a:gd name="T9" fmla="*/ 42 h 67"/>
                <a:gd name="T10" fmla="*/ 33 w 65"/>
                <a:gd name="T11" fmla="*/ 42 h 67"/>
                <a:gd name="T12" fmla="*/ 33 w 65"/>
                <a:gd name="T13" fmla="*/ 66 h 67"/>
                <a:gd name="T14" fmla="*/ 39 w 65"/>
                <a:gd name="T15" fmla="*/ 66 h 67"/>
                <a:gd name="T16" fmla="*/ 39 w 65"/>
                <a:gd name="T17" fmla="*/ 42 h 67"/>
                <a:gd name="T18" fmla="*/ 60 w 65"/>
                <a:gd name="T19" fmla="*/ 42 h 67"/>
                <a:gd name="T20" fmla="*/ 60 w 65"/>
                <a:gd name="T21" fmla="*/ 56 h 67"/>
                <a:gd name="T22" fmla="*/ 55 w 65"/>
                <a:gd name="T23" fmla="*/ 60 h 67"/>
                <a:gd name="T24" fmla="*/ 45 w 65"/>
                <a:gd name="T25" fmla="*/ 60 h 67"/>
                <a:gd name="T26" fmla="*/ 46 w 65"/>
                <a:gd name="T27" fmla="*/ 66 h 67"/>
                <a:gd name="T28" fmla="*/ 57 w 65"/>
                <a:gd name="T29" fmla="*/ 66 h 67"/>
                <a:gd name="T30" fmla="*/ 65 w 65"/>
                <a:gd name="T31" fmla="*/ 57 h 67"/>
                <a:gd name="T32" fmla="*/ 65 w 65"/>
                <a:gd name="T33" fmla="*/ 0 h 67"/>
                <a:gd name="T34" fmla="*/ 7 w 65"/>
                <a:gd name="T35" fmla="*/ 0 h 67"/>
                <a:gd name="T36" fmla="*/ 7 w 65"/>
                <a:gd name="T37" fmla="*/ 25 h 67"/>
                <a:gd name="T38" fmla="*/ 39 w 65"/>
                <a:gd name="T39" fmla="*/ 5 h 67"/>
                <a:gd name="T40" fmla="*/ 60 w 65"/>
                <a:gd name="T41" fmla="*/ 5 h 67"/>
                <a:gd name="T42" fmla="*/ 60 w 65"/>
                <a:gd name="T43" fmla="*/ 19 h 67"/>
                <a:gd name="T44" fmla="*/ 39 w 65"/>
                <a:gd name="T45" fmla="*/ 19 h 67"/>
                <a:gd name="T46" fmla="*/ 39 w 65"/>
                <a:gd name="T47" fmla="*/ 5 h 67"/>
                <a:gd name="T48" fmla="*/ 39 w 65"/>
                <a:gd name="T49" fmla="*/ 24 h 67"/>
                <a:gd name="T50" fmla="*/ 60 w 65"/>
                <a:gd name="T51" fmla="*/ 24 h 67"/>
                <a:gd name="T52" fmla="*/ 60 w 65"/>
                <a:gd name="T53" fmla="*/ 37 h 67"/>
                <a:gd name="T54" fmla="*/ 39 w 65"/>
                <a:gd name="T55" fmla="*/ 37 h 67"/>
                <a:gd name="T56" fmla="*/ 39 w 65"/>
                <a:gd name="T57" fmla="*/ 24 h 67"/>
                <a:gd name="T58" fmla="*/ 13 w 65"/>
                <a:gd name="T59" fmla="*/ 5 h 67"/>
                <a:gd name="T60" fmla="*/ 33 w 65"/>
                <a:gd name="T61" fmla="*/ 5 h 67"/>
                <a:gd name="T62" fmla="*/ 33 w 65"/>
                <a:gd name="T63" fmla="*/ 19 h 67"/>
                <a:gd name="T64" fmla="*/ 13 w 65"/>
                <a:gd name="T65" fmla="*/ 19 h 67"/>
                <a:gd name="T66" fmla="*/ 13 w 65"/>
                <a:gd name="T67" fmla="*/ 5 h 67"/>
                <a:gd name="T68" fmla="*/ 13 w 65"/>
                <a:gd name="T69" fmla="*/ 24 h 67"/>
                <a:gd name="T70" fmla="*/ 33 w 65"/>
                <a:gd name="T71" fmla="*/ 24 h 67"/>
                <a:gd name="T72" fmla="*/ 33 w 65"/>
                <a:gd name="T73" fmla="*/ 37 h 67"/>
                <a:gd name="T74" fmla="*/ 13 w 65"/>
                <a:gd name="T75" fmla="*/ 37 h 67"/>
                <a:gd name="T76" fmla="*/ 13 w 65"/>
                <a:gd name="T77" fmla="*/ 2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" h="67">
                  <a:moveTo>
                    <a:pt x="7" y="25"/>
                  </a:moveTo>
                  <a:cubicBezTo>
                    <a:pt x="7" y="35"/>
                    <a:pt x="7" y="42"/>
                    <a:pt x="6" y="47"/>
                  </a:cubicBezTo>
                  <a:cubicBezTo>
                    <a:pt x="5" y="53"/>
                    <a:pt x="3" y="57"/>
                    <a:pt x="0" y="62"/>
                  </a:cubicBezTo>
                  <a:cubicBezTo>
                    <a:pt x="1" y="63"/>
                    <a:pt x="3" y="65"/>
                    <a:pt x="4" y="67"/>
                  </a:cubicBezTo>
                  <a:cubicBezTo>
                    <a:pt x="9" y="60"/>
                    <a:pt x="12" y="52"/>
                    <a:pt x="12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9"/>
                    <a:pt x="58" y="60"/>
                    <a:pt x="55" y="60"/>
                  </a:cubicBezTo>
                  <a:cubicBezTo>
                    <a:pt x="53" y="60"/>
                    <a:pt x="45" y="60"/>
                    <a:pt x="45" y="60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6" y="66"/>
                    <a:pt x="54" y="66"/>
                    <a:pt x="57" y="66"/>
                  </a:cubicBezTo>
                  <a:cubicBezTo>
                    <a:pt x="63" y="66"/>
                    <a:pt x="65" y="63"/>
                    <a:pt x="65" y="5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7" y="25"/>
                  </a:lnTo>
                  <a:close/>
                  <a:moveTo>
                    <a:pt x="39" y="5"/>
                  </a:moveTo>
                  <a:cubicBezTo>
                    <a:pt x="60" y="5"/>
                    <a:pt x="60" y="5"/>
                    <a:pt x="60" y="5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39" y="19"/>
                    <a:pt x="39" y="19"/>
                    <a:pt x="39" y="19"/>
                  </a:cubicBezTo>
                  <a:lnTo>
                    <a:pt x="39" y="5"/>
                  </a:lnTo>
                  <a:close/>
                  <a:moveTo>
                    <a:pt x="39" y="24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39" y="37"/>
                    <a:pt x="39" y="37"/>
                    <a:pt x="39" y="37"/>
                  </a:cubicBezTo>
                  <a:lnTo>
                    <a:pt x="39" y="24"/>
                  </a:lnTo>
                  <a:close/>
                  <a:moveTo>
                    <a:pt x="1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13" y="19"/>
                    <a:pt x="13" y="19"/>
                    <a:pt x="13" y="19"/>
                  </a:cubicBezTo>
                  <a:lnTo>
                    <a:pt x="13" y="5"/>
                  </a:lnTo>
                  <a:close/>
                  <a:moveTo>
                    <a:pt x="13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3"/>
                    <a:pt x="13" y="28"/>
                    <a:pt x="1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59">
              <a:extLst>
                <a:ext uri="{FF2B5EF4-FFF2-40B4-BE49-F238E27FC236}">
                  <a16:creationId xmlns="" xmlns:a16="http://schemas.microsoft.com/office/drawing/2014/main" id="{38309FBC-8529-40D7-8FAD-94C5A5C254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6813" y="3649662"/>
              <a:ext cx="120650" cy="134938"/>
            </a:xfrm>
            <a:custGeom>
              <a:avLst/>
              <a:gdLst>
                <a:gd name="T0" fmla="*/ 42 w 65"/>
                <a:gd name="T1" fmla="*/ 9 h 72"/>
                <a:gd name="T2" fmla="*/ 35 w 65"/>
                <a:gd name="T3" fmla="*/ 0 h 72"/>
                <a:gd name="T4" fmla="*/ 30 w 65"/>
                <a:gd name="T5" fmla="*/ 3 h 72"/>
                <a:gd name="T6" fmla="*/ 36 w 65"/>
                <a:gd name="T7" fmla="*/ 11 h 72"/>
                <a:gd name="T8" fmla="*/ 9 w 65"/>
                <a:gd name="T9" fmla="*/ 11 h 72"/>
                <a:gd name="T10" fmla="*/ 9 w 65"/>
                <a:gd name="T11" fmla="*/ 34 h 72"/>
                <a:gd name="T12" fmla="*/ 0 w 65"/>
                <a:gd name="T13" fmla="*/ 67 h 72"/>
                <a:gd name="T14" fmla="*/ 4 w 65"/>
                <a:gd name="T15" fmla="*/ 72 h 72"/>
                <a:gd name="T16" fmla="*/ 14 w 65"/>
                <a:gd name="T17" fmla="*/ 39 h 72"/>
                <a:gd name="T18" fmla="*/ 65 w 65"/>
                <a:gd name="T19" fmla="*/ 39 h 72"/>
                <a:gd name="T20" fmla="*/ 65 w 65"/>
                <a:gd name="T21" fmla="*/ 11 h 72"/>
                <a:gd name="T22" fmla="*/ 38 w 65"/>
                <a:gd name="T23" fmla="*/ 11 h 72"/>
                <a:gd name="T24" fmla="*/ 42 w 65"/>
                <a:gd name="T25" fmla="*/ 9 h 72"/>
                <a:gd name="T26" fmla="*/ 59 w 65"/>
                <a:gd name="T27" fmla="*/ 16 h 72"/>
                <a:gd name="T28" fmla="*/ 59 w 65"/>
                <a:gd name="T29" fmla="*/ 34 h 72"/>
                <a:gd name="T30" fmla="*/ 14 w 65"/>
                <a:gd name="T31" fmla="*/ 34 h 72"/>
                <a:gd name="T32" fmla="*/ 14 w 65"/>
                <a:gd name="T33" fmla="*/ 16 h 72"/>
                <a:gd name="T34" fmla="*/ 59 w 65"/>
                <a:gd name="T35" fmla="*/ 1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72">
                  <a:moveTo>
                    <a:pt x="42" y="9"/>
                  </a:moveTo>
                  <a:cubicBezTo>
                    <a:pt x="40" y="6"/>
                    <a:pt x="37" y="3"/>
                    <a:pt x="35" y="0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2" y="6"/>
                    <a:pt x="34" y="8"/>
                    <a:pt x="36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48"/>
                    <a:pt x="6" y="60"/>
                    <a:pt x="0" y="67"/>
                  </a:cubicBezTo>
                  <a:cubicBezTo>
                    <a:pt x="1" y="69"/>
                    <a:pt x="2" y="70"/>
                    <a:pt x="4" y="72"/>
                  </a:cubicBezTo>
                  <a:cubicBezTo>
                    <a:pt x="10" y="64"/>
                    <a:pt x="14" y="53"/>
                    <a:pt x="14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38" y="11"/>
                    <a:pt x="38" y="11"/>
                    <a:pt x="38" y="11"/>
                  </a:cubicBezTo>
                  <a:lnTo>
                    <a:pt x="42" y="9"/>
                  </a:lnTo>
                  <a:close/>
                  <a:moveTo>
                    <a:pt x="59" y="16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16"/>
                    <a:pt x="14" y="16"/>
                    <a:pt x="14" y="16"/>
                  </a:cubicBezTo>
                  <a:lnTo>
                    <a:pt x="59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60">
              <a:extLst>
                <a:ext uri="{FF2B5EF4-FFF2-40B4-BE49-F238E27FC236}">
                  <a16:creationId xmlns="" xmlns:a16="http://schemas.microsoft.com/office/drawing/2014/main" id="{AEFEDBE9-0183-4240-9DFA-AA7887694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450" y="3651250"/>
              <a:ext cx="133350" cy="131763"/>
            </a:xfrm>
            <a:custGeom>
              <a:avLst/>
              <a:gdLst>
                <a:gd name="T0" fmla="*/ 39 w 72"/>
                <a:gd name="T1" fmla="*/ 25 h 70"/>
                <a:gd name="T2" fmla="*/ 70 w 72"/>
                <a:gd name="T3" fmla="*/ 25 h 70"/>
                <a:gd name="T4" fmla="*/ 70 w 72"/>
                <a:gd name="T5" fmla="*/ 19 h 70"/>
                <a:gd name="T6" fmla="*/ 39 w 72"/>
                <a:gd name="T7" fmla="*/ 19 h 70"/>
                <a:gd name="T8" fmla="*/ 39 w 72"/>
                <a:gd name="T9" fmla="*/ 0 h 70"/>
                <a:gd name="T10" fmla="*/ 33 w 72"/>
                <a:gd name="T11" fmla="*/ 0 h 70"/>
                <a:gd name="T12" fmla="*/ 32 w 72"/>
                <a:gd name="T13" fmla="*/ 19 h 70"/>
                <a:gd name="T14" fmla="*/ 2 w 72"/>
                <a:gd name="T15" fmla="*/ 19 h 70"/>
                <a:gd name="T16" fmla="*/ 2 w 72"/>
                <a:gd name="T17" fmla="*/ 25 h 70"/>
                <a:gd name="T18" fmla="*/ 32 w 72"/>
                <a:gd name="T19" fmla="*/ 25 h 70"/>
                <a:gd name="T20" fmla="*/ 0 w 72"/>
                <a:gd name="T21" fmla="*/ 64 h 70"/>
                <a:gd name="T22" fmla="*/ 5 w 72"/>
                <a:gd name="T23" fmla="*/ 70 h 70"/>
                <a:gd name="T24" fmla="*/ 36 w 72"/>
                <a:gd name="T25" fmla="*/ 35 h 70"/>
                <a:gd name="T26" fmla="*/ 66 w 72"/>
                <a:gd name="T27" fmla="*/ 70 h 70"/>
                <a:gd name="T28" fmla="*/ 72 w 72"/>
                <a:gd name="T29" fmla="*/ 64 h 70"/>
                <a:gd name="T30" fmla="*/ 39 w 72"/>
                <a:gd name="T31" fmla="*/ 2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70">
                  <a:moveTo>
                    <a:pt x="39" y="25"/>
                  </a:moveTo>
                  <a:cubicBezTo>
                    <a:pt x="70" y="25"/>
                    <a:pt x="70" y="25"/>
                    <a:pt x="70" y="25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3"/>
                    <a:pt x="39" y="7"/>
                    <a:pt x="3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7"/>
                    <a:pt x="33" y="13"/>
                    <a:pt x="3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42"/>
                    <a:pt x="20" y="56"/>
                    <a:pt x="0" y="64"/>
                  </a:cubicBezTo>
                  <a:cubicBezTo>
                    <a:pt x="2" y="67"/>
                    <a:pt x="4" y="69"/>
                    <a:pt x="5" y="70"/>
                  </a:cubicBezTo>
                  <a:cubicBezTo>
                    <a:pt x="22" y="61"/>
                    <a:pt x="32" y="50"/>
                    <a:pt x="36" y="35"/>
                  </a:cubicBezTo>
                  <a:cubicBezTo>
                    <a:pt x="41" y="51"/>
                    <a:pt x="51" y="64"/>
                    <a:pt x="66" y="70"/>
                  </a:cubicBezTo>
                  <a:cubicBezTo>
                    <a:pt x="67" y="69"/>
                    <a:pt x="69" y="67"/>
                    <a:pt x="72" y="64"/>
                  </a:cubicBezTo>
                  <a:cubicBezTo>
                    <a:pt x="53" y="58"/>
                    <a:pt x="42" y="44"/>
                    <a:pt x="3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61">
              <a:extLst>
                <a:ext uri="{FF2B5EF4-FFF2-40B4-BE49-F238E27FC236}">
                  <a16:creationId xmlns="" xmlns:a16="http://schemas.microsoft.com/office/drawing/2014/main" id="{B58AAE60-B20B-4C1A-BFA3-27E520BDE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0025" y="3651250"/>
              <a:ext cx="134938" cy="61913"/>
            </a:xfrm>
            <a:custGeom>
              <a:avLst/>
              <a:gdLst>
                <a:gd name="T0" fmla="*/ 36 w 72"/>
                <a:gd name="T1" fmla="*/ 6 h 33"/>
                <a:gd name="T2" fmla="*/ 68 w 72"/>
                <a:gd name="T3" fmla="*/ 32 h 33"/>
                <a:gd name="T4" fmla="*/ 72 w 72"/>
                <a:gd name="T5" fmla="*/ 26 h 33"/>
                <a:gd name="T6" fmla="*/ 39 w 72"/>
                <a:gd name="T7" fmla="*/ 2 h 33"/>
                <a:gd name="T8" fmla="*/ 41 w 72"/>
                <a:gd name="T9" fmla="*/ 0 h 33"/>
                <a:gd name="T10" fmla="*/ 33 w 72"/>
                <a:gd name="T11" fmla="*/ 0 h 33"/>
                <a:gd name="T12" fmla="*/ 0 w 72"/>
                <a:gd name="T13" fmla="*/ 28 h 33"/>
                <a:gd name="T14" fmla="*/ 4 w 72"/>
                <a:gd name="T15" fmla="*/ 33 h 33"/>
                <a:gd name="T16" fmla="*/ 36 w 72"/>
                <a:gd name="T17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33">
                  <a:moveTo>
                    <a:pt x="36" y="6"/>
                  </a:moveTo>
                  <a:cubicBezTo>
                    <a:pt x="43" y="17"/>
                    <a:pt x="54" y="26"/>
                    <a:pt x="68" y="32"/>
                  </a:cubicBezTo>
                  <a:cubicBezTo>
                    <a:pt x="69" y="30"/>
                    <a:pt x="70" y="28"/>
                    <a:pt x="72" y="26"/>
                  </a:cubicBezTo>
                  <a:cubicBezTo>
                    <a:pt x="58" y="21"/>
                    <a:pt x="48" y="13"/>
                    <a:pt x="39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5" y="12"/>
                    <a:pt x="14" y="21"/>
                    <a:pt x="0" y="28"/>
                  </a:cubicBezTo>
                  <a:cubicBezTo>
                    <a:pt x="1" y="30"/>
                    <a:pt x="3" y="32"/>
                    <a:pt x="4" y="33"/>
                  </a:cubicBezTo>
                  <a:cubicBezTo>
                    <a:pt x="16" y="27"/>
                    <a:pt x="26" y="17"/>
                    <a:pt x="3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62">
              <a:extLst>
                <a:ext uri="{FF2B5EF4-FFF2-40B4-BE49-F238E27FC236}">
                  <a16:creationId xmlns="" xmlns:a16="http://schemas.microsoft.com/office/drawing/2014/main" id="{A15B969A-CFF2-442E-9766-AC2D0B720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6375" y="3725863"/>
              <a:ext cx="122238" cy="57150"/>
            </a:xfrm>
            <a:custGeom>
              <a:avLst/>
              <a:gdLst>
                <a:gd name="T0" fmla="*/ 0 w 77"/>
                <a:gd name="T1" fmla="*/ 6 h 36"/>
                <a:gd name="T2" fmla="*/ 32 w 77"/>
                <a:gd name="T3" fmla="*/ 6 h 36"/>
                <a:gd name="T4" fmla="*/ 9 w 77"/>
                <a:gd name="T5" fmla="*/ 30 h 36"/>
                <a:gd name="T6" fmla="*/ 7 w 77"/>
                <a:gd name="T7" fmla="*/ 30 h 36"/>
                <a:gd name="T8" fmla="*/ 7 w 77"/>
                <a:gd name="T9" fmla="*/ 36 h 36"/>
                <a:gd name="T10" fmla="*/ 64 w 77"/>
                <a:gd name="T11" fmla="*/ 33 h 36"/>
                <a:gd name="T12" fmla="*/ 68 w 77"/>
                <a:gd name="T13" fmla="*/ 36 h 36"/>
                <a:gd name="T14" fmla="*/ 71 w 77"/>
                <a:gd name="T15" fmla="*/ 31 h 36"/>
                <a:gd name="T16" fmla="*/ 59 w 77"/>
                <a:gd name="T17" fmla="*/ 18 h 36"/>
                <a:gd name="T18" fmla="*/ 54 w 77"/>
                <a:gd name="T19" fmla="*/ 23 h 36"/>
                <a:gd name="T20" fmla="*/ 59 w 77"/>
                <a:gd name="T21" fmla="*/ 27 h 36"/>
                <a:gd name="T22" fmla="*/ 18 w 77"/>
                <a:gd name="T23" fmla="*/ 29 h 36"/>
                <a:gd name="T24" fmla="*/ 41 w 77"/>
                <a:gd name="T25" fmla="*/ 6 h 36"/>
                <a:gd name="T26" fmla="*/ 77 w 77"/>
                <a:gd name="T27" fmla="*/ 6 h 36"/>
                <a:gd name="T28" fmla="*/ 77 w 77"/>
                <a:gd name="T29" fmla="*/ 0 h 36"/>
                <a:gd name="T30" fmla="*/ 0 w 77"/>
                <a:gd name="T31" fmla="*/ 0 h 36"/>
                <a:gd name="T32" fmla="*/ 0 w 77"/>
                <a:gd name="T33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36">
                  <a:moveTo>
                    <a:pt x="0" y="6"/>
                  </a:moveTo>
                  <a:lnTo>
                    <a:pt x="32" y="6"/>
                  </a:lnTo>
                  <a:lnTo>
                    <a:pt x="9" y="30"/>
                  </a:lnTo>
                  <a:lnTo>
                    <a:pt x="7" y="30"/>
                  </a:lnTo>
                  <a:lnTo>
                    <a:pt x="7" y="36"/>
                  </a:lnTo>
                  <a:lnTo>
                    <a:pt x="64" y="33"/>
                  </a:lnTo>
                  <a:lnTo>
                    <a:pt x="68" y="36"/>
                  </a:lnTo>
                  <a:lnTo>
                    <a:pt x="71" y="31"/>
                  </a:lnTo>
                  <a:lnTo>
                    <a:pt x="59" y="18"/>
                  </a:lnTo>
                  <a:lnTo>
                    <a:pt x="54" y="23"/>
                  </a:lnTo>
                  <a:lnTo>
                    <a:pt x="59" y="27"/>
                  </a:lnTo>
                  <a:lnTo>
                    <a:pt x="18" y="29"/>
                  </a:lnTo>
                  <a:lnTo>
                    <a:pt x="41" y="6"/>
                  </a:lnTo>
                  <a:lnTo>
                    <a:pt x="77" y="6"/>
                  </a:lnTo>
                  <a:lnTo>
                    <a:pt x="77" y="0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Rectangle 63">
              <a:extLst>
                <a:ext uri="{FF2B5EF4-FFF2-40B4-BE49-F238E27FC236}">
                  <a16:creationId xmlns="" xmlns:a16="http://schemas.microsoft.com/office/drawing/2014/main" id="{182FDB07-C090-4E7A-B67D-C372B909B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0188" y="3698875"/>
              <a:ext cx="73025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64">
              <a:extLst>
                <a:ext uri="{FF2B5EF4-FFF2-40B4-BE49-F238E27FC236}">
                  <a16:creationId xmlns="" xmlns:a16="http://schemas.microsoft.com/office/drawing/2014/main" id="{40B662FF-1234-4336-8E15-8D402E0F4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25" y="3698875"/>
              <a:ext cx="47625" cy="84138"/>
            </a:xfrm>
            <a:custGeom>
              <a:avLst/>
              <a:gdLst>
                <a:gd name="T0" fmla="*/ 18 w 30"/>
                <a:gd name="T1" fmla="*/ 5 h 53"/>
                <a:gd name="T2" fmla="*/ 27 w 30"/>
                <a:gd name="T3" fmla="*/ 5 h 53"/>
                <a:gd name="T4" fmla="*/ 27 w 30"/>
                <a:gd name="T5" fmla="*/ 0 h 53"/>
                <a:gd name="T6" fmla="*/ 6 w 30"/>
                <a:gd name="T7" fmla="*/ 0 h 53"/>
                <a:gd name="T8" fmla="*/ 6 w 30"/>
                <a:gd name="T9" fmla="*/ 5 h 53"/>
                <a:gd name="T10" fmla="*/ 12 w 30"/>
                <a:gd name="T11" fmla="*/ 5 h 53"/>
                <a:gd name="T12" fmla="*/ 12 w 30"/>
                <a:gd name="T13" fmla="*/ 16 h 53"/>
                <a:gd name="T14" fmla="*/ 0 w 30"/>
                <a:gd name="T15" fmla="*/ 16 h 53"/>
                <a:gd name="T16" fmla="*/ 0 w 30"/>
                <a:gd name="T17" fmla="*/ 22 h 53"/>
                <a:gd name="T18" fmla="*/ 12 w 30"/>
                <a:gd name="T19" fmla="*/ 22 h 53"/>
                <a:gd name="T20" fmla="*/ 12 w 30"/>
                <a:gd name="T21" fmla="*/ 46 h 53"/>
                <a:gd name="T22" fmla="*/ 9 w 30"/>
                <a:gd name="T23" fmla="*/ 47 h 53"/>
                <a:gd name="T24" fmla="*/ 13 w 30"/>
                <a:gd name="T25" fmla="*/ 53 h 53"/>
                <a:gd name="T26" fmla="*/ 30 w 30"/>
                <a:gd name="T27" fmla="*/ 43 h 53"/>
                <a:gd name="T28" fmla="*/ 29 w 30"/>
                <a:gd name="T29" fmla="*/ 36 h 53"/>
                <a:gd name="T30" fmla="*/ 18 w 30"/>
                <a:gd name="T31" fmla="*/ 42 h 53"/>
                <a:gd name="T32" fmla="*/ 18 w 30"/>
                <a:gd name="T33" fmla="*/ 22 h 53"/>
                <a:gd name="T34" fmla="*/ 30 w 30"/>
                <a:gd name="T35" fmla="*/ 22 h 53"/>
                <a:gd name="T36" fmla="*/ 30 w 30"/>
                <a:gd name="T37" fmla="*/ 16 h 53"/>
                <a:gd name="T38" fmla="*/ 18 w 30"/>
                <a:gd name="T39" fmla="*/ 16 h 53"/>
                <a:gd name="T40" fmla="*/ 18 w 30"/>
                <a:gd name="T41" fmla="*/ 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53">
                  <a:moveTo>
                    <a:pt x="18" y="5"/>
                  </a:moveTo>
                  <a:lnTo>
                    <a:pt x="27" y="5"/>
                  </a:lnTo>
                  <a:lnTo>
                    <a:pt x="27" y="0"/>
                  </a:lnTo>
                  <a:lnTo>
                    <a:pt x="6" y="0"/>
                  </a:lnTo>
                  <a:lnTo>
                    <a:pt x="6" y="5"/>
                  </a:lnTo>
                  <a:lnTo>
                    <a:pt x="12" y="5"/>
                  </a:lnTo>
                  <a:lnTo>
                    <a:pt x="12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6"/>
                  </a:lnTo>
                  <a:lnTo>
                    <a:pt x="9" y="47"/>
                  </a:lnTo>
                  <a:lnTo>
                    <a:pt x="13" y="53"/>
                  </a:lnTo>
                  <a:lnTo>
                    <a:pt x="30" y="43"/>
                  </a:lnTo>
                  <a:lnTo>
                    <a:pt x="29" y="36"/>
                  </a:lnTo>
                  <a:lnTo>
                    <a:pt x="18" y="42"/>
                  </a:lnTo>
                  <a:lnTo>
                    <a:pt x="18" y="22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18" y="16"/>
                  </a:lnTo>
                  <a:lnTo>
                    <a:pt x="1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65">
              <a:extLst>
                <a:ext uri="{FF2B5EF4-FFF2-40B4-BE49-F238E27FC236}">
                  <a16:creationId xmlns="" xmlns:a16="http://schemas.microsoft.com/office/drawing/2014/main" id="{C82CD34E-48C8-4DF5-92AC-477E9F51AE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725" y="3651250"/>
              <a:ext cx="73025" cy="131763"/>
            </a:xfrm>
            <a:custGeom>
              <a:avLst/>
              <a:gdLst>
                <a:gd name="T0" fmla="*/ 22 w 39"/>
                <a:gd name="T1" fmla="*/ 0 h 70"/>
                <a:gd name="T2" fmla="*/ 17 w 39"/>
                <a:gd name="T3" fmla="*/ 0 h 70"/>
                <a:gd name="T4" fmla="*/ 17 w 39"/>
                <a:gd name="T5" fmla="*/ 20 h 70"/>
                <a:gd name="T6" fmla="*/ 0 w 39"/>
                <a:gd name="T7" fmla="*/ 20 h 70"/>
                <a:gd name="T8" fmla="*/ 0 w 39"/>
                <a:gd name="T9" fmla="*/ 70 h 70"/>
                <a:gd name="T10" fmla="*/ 5 w 39"/>
                <a:gd name="T11" fmla="*/ 70 h 70"/>
                <a:gd name="T12" fmla="*/ 5 w 39"/>
                <a:gd name="T13" fmla="*/ 53 h 70"/>
                <a:gd name="T14" fmla="*/ 34 w 39"/>
                <a:gd name="T15" fmla="*/ 53 h 70"/>
                <a:gd name="T16" fmla="*/ 34 w 39"/>
                <a:gd name="T17" fmla="*/ 60 h 70"/>
                <a:gd name="T18" fmla="*/ 29 w 39"/>
                <a:gd name="T19" fmla="*/ 64 h 70"/>
                <a:gd name="T20" fmla="*/ 19 w 39"/>
                <a:gd name="T21" fmla="*/ 64 h 70"/>
                <a:gd name="T22" fmla="*/ 20 w 39"/>
                <a:gd name="T23" fmla="*/ 70 h 70"/>
                <a:gd name="T24" fmla="*/ 31 w 39"/>
                <a:gd name="T25" fmla="*/ 70 h 70"/>
                <a:gd name="T26" fmla="*/ 39 w 39"/>
                <a:gd name="T27" fmla="*/ 62 h 70"/>
                <a:gd name="T28" fmla="*/ 39 w 39"/>
                <a:gd name="T29" fmla="*/ 20 h 70"/>
                <a:gd name="T30" fmla="*/ 22 w 39"/>
                <a:gd name="T31" fmla="*/ 20 h 70"/>
                <a:gd name="T32" fmla="*/ 22 w 39"/>
                <a:gd name="T33" fmla="*/ 0 h 70"/>
                <a:gd name="T34" fmla="*/ 34 w 39"/>
                <a:gd name="T35" fmla="*/ 48 h 70"/>
                <a:gd name="T36" fmla="*/ 5 w 39"/>
                <a:gd name="T37" fmla="*/ 48 h 70"/>
                <a:gd name="T38" fmla="*/ 5 w 39"/>
                <a:gd name="T39" fmla="*/ 39 h 70"/>
                <a:gd name="T40" fmla="*/ 34 w 39"/>
                <a:gd name="T41" fmla="*/ 39 h 70"/>
                <a:gd name="T42" fmla="*/ 34 w 39"/>
                <a:gd name="T43" fmla="*/ 48 h 70"/>
                <a:gd name="T44" fmla="*/ 34 w 39"/>
                <a:gd name="T45" fmla="*/ 25 h 70"/>
                <a:gd name="T46" fmla="*/ 34 w 39"/>
                <a:gd name="T47" fmla="*/ 34 h 70"/>
                <a:gd name="T48" fmla="*/ 5 w 39"/>
                <a:gd name="T49" fmla="*/ 34 h 70"/>
                <a:gd name="T50" fmla="*/ 5 w 39"/>
                <a:gd name="T51" fmla="*/ 25 h 70"/>
                <a:gd name="T52" fmla="*/ 34 w 39"/>
                <a:gd name="T53" fmla="*/ 2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" h="70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3"/>
                    <a:pt x="32" y="64"/>
                    <a:pt x="29" y="64"/>
                  </a:cubicBezTo>
                  <a:cubicBezTo>
                    <a:pt x="27" y="64"/>
                    <a:pt x="19" y="64"/>
                    <a:pt x="19" y="64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0"/>
                    <a:pt x="29" y="70"/>
                    <a:pt x="31" y="70"/>
                  </a:cubicBezTo>
                  <a:cubicBezTo>
                    <a:pt x="37" y="70"/>
                    <a:pt x="39" y="67"/>
                    <a:pt x="39" y="6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22" y="20"/>
                    <a:pt x="22" y="20"/>
                    <a:pt x="22" y="20"/>
                  </a:cubicBezTo>
                  <a:lnTo>
                    <a:pt x="22" y="0"/>
                  </a:lnTo>
                  <a:close/>
                  <a:moveTo>
                    <a:pt x="34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34" y="39"/>
                    <a:pt x="34" y="39"/>
                    <a:pt x="34" y="39"/>
                  </a:cubicBezTo>
                  <a:lnTo>
                    <a:pt x="34" y="48"/>
                  </a:lnTo>
                  <a:close/>
                  <a:moveTo>
                    <a:pt x="34" y="25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66">
              <a:extLst>
                <a:ext uri="{FF2B5EF4-FFF2-40B4-BE49-F238E27FC236}">
                  <a16:creationId xmlns="" xmlns:a16="http://schemas.microsoft.com/office/drawing/2014/main" id="{6F60EACA-1EDA-4268-8691-104495DDA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725" y="3652838"/>
              <a:ext cx="23813" cy="31750"/>
            </a:xfrm>
            <a:custGeom>
              <a:avLst/>
              <a:gdLst>
                <a:gd name="T0" fmla="*/ 15 w 15"/>
                <a:gd name="T1" fmla="*/ 17 h 20"/>
                <a:gd name="T2" fmla="*/ 6 w 15"/>
                <a:gd name="T3" fmla="*/ 0 h 20"/>
                <a:gd name="T4" fmla="*/ 0 w 15"/>
                <a:gd name="T5" fmla="*/ 4 h 20"/>
                <a:gd name="T6" fmla="*/ 9 w 15"/>
                <a:gd name="T7" fmla="*/ 20 h 20"/>
                <a:gd name="T8" fmla="*/ 15 w 15"/>
                <a:gd name="T9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0">
                  <a:moveTo>
                    <a:pt x="15" y="17"/>
                  </a:moveTo>
                  <a:lnTo>
                    <a:pt x="6" y="0"/>
                  </a:lnTo>
                  <a:lnTo>
                    <a:pt x="0" y="4"/>
                  </a:lnTo>
                  <a:lnTo>
                    <a:pt x="9" y="20"/>
                  </a:lnTo>
                  <a:lnTo>
                    <a:pt x="1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67">
              <a:extLst>
                <a:ext uri="{FF2B5EF4-FFF2-40B4-BE49-F238E27FC236}">
                  <a16:creationId xmlns="" xmlns:a16="http://schemas.microsoft.com/office/drawing/2014/main" id="{3C8E34AE-F2BB-4C60-84C3-5E1F41E8B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50" y="3652838"/>
              <a:ext cx="25400" cy="31750"/>
            </a:xfrm>
            <a:custGeom>
              <a:avLst/>
              <a:gdLst>
                <a:gd name="T0" fmla="*/ 16 w 16"/>
                <a:gd name="T1" fmla="*/ 4 h 20"/>
                <a:gd name="T2" fmla="*/ 10 w 16"/>
                <a:gd name="T3" fmla="*/ 0 h 20"/>
                <a:gd name="T4" fmla="*/ 0 w 16"/>
                <a:gd name="T5" fmla="*/ 17 h 20"/>
                <a:gd name="T6" fmla="*/ 6 w 16"/>
                <a:gd name="T7" fmla="*/ 20 h 20"/>
                <a:gd name="T8" fmla="*/ 16 w 16"/>
                <a:gd name="T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16" y="4"/>
                  </a:moveTo>
                  <a:lnTo>
                    <a:pt x="10" y="0"/>
                  </a:lnTo>
                  <a:lnTo>
                    <a:pt x="0" y="17"/>
                  </a:lnTo>
                  <a:lnTo>
                    <a:pt x="6" y="20"/>
                  </a:lnTo>
                  <a:lnTo>
                    <a:pt x="1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68">
              <a:extLst>
                <a:ext uri="{FF2B5EF4-FFF2-40B4-BE49-F238E27FC236}">
                  <a16:creationId xmlns="" xmlns:a16="http://schemas.microsoft.com/office/drawing/2014/main" id="{CF7485D0-A70E-4818-8F06-7CEB9D7D4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750" y="3651250"/>
              <a:ext cx="50800" cy="47625"/>
            </a:xfrm>
            <a:custGeom>
              <a:avLst/>
              <a:gdLst>
                <a:gd name="T0" fmla="*/ 19 w 32"/>
                <a:gd name="T1" fmla="*/ 2 h 30"/>
                <a:gd name="T2" fmla="*/ 13 w 32"/>
                <a:gd name="T3" fmla="*/ 0 h 30"/>
                <a:gd name="T4" fmla="*/ 0 w 32"/>
                <a:gd name="T5" fmla="*/ 26 h 30"/>
                <a:gd name="T6" fmla="*/ 6 w 32"/>
                <a:gd name="T7" fmla="*/ 30 h 30"/>
                <a:gd name="T8" fmla="*/ 11 w 32"/>
                <a:gd name="T9" fmla="*/ 19 h 30"/>
                <a:gd name="T10" fmla="*/ 32 w 32"/>
                <a:gd name="T11" fmla="*/ 19 h 30"/>
                <a:gd name="T12" fmla="*/ 32 w 32"/>
                <a:gd name="T13" fmla="*/ 13 h 30"/>
                <a:gd name="T14" fmla="*/ 13 w 32"/>
                <a:gd name="T15" fmla="*/ 13 h 30"/>
                <a:gd name="T16" fmla="*/ 19 w 32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19" y="2"/>
                  </a:moveTo>
                  <a:lnTo>
                    <a:pt x="13" y="0"/>
                  </a:lnTo>
                  <a:lnTo>
                    <a:pt x="0" y="26"/>
                  </a:lnTo>
                  <a:lnTo>
                    <a:pt x="6" y="30"/>
                  </a:lnTo>
                  <a:lnTo>
                    <a:pt x="11" y="19"/>
                  </a:lnTo>
                  <a:lnTo>
                    <a:pt x="32" y="19"/>
                  </a:lnTo>
                  <a:lnTo>
                    <a:pt x="32" y="13"/>
                  </a:lnTo>
                  <a:lnTo>
                    <a:pt x="13" y="13"/>
                  </a:ln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69">
              <a:extLst>
                <a:ext uri="{FF2B5EF4-FFF2-40B4-BE49-F238E27FC236}">
                  <a16:creationId xmlns="" xmlns:a16="http://schemas.microsoft.com/office/drawing/2014/main" id="{84D72846-BD76-43DC-AAC8-B2834C1ED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725" y="3886200"/>
              <a:ext cx="190500" cy="288925"/>
            </a:xfrm>
            <a:custGeom>
              <a:avLst/>
              <a:gdLst>
                <a:gd name="T0" fmla="*/ 18 w 103"/>
                <a:gd name="T1" fmla="*/ 51 h 154"/>
                <a:gd name="T2" fmla="*/ 4 w 103"/>
                <a:gd name="T3" fmla="*/ 51 h 154"/>
                <a:gd name="T4" fmla="*/ 18 w 103"/>
                <a:gd name="T5" fmla="*/ 15 h 154"/>
                <a:gd name="T6" fmla="*/ 54 w 103"/>
                <a:gd name="T7" fmla="*/ 0 h 154"/>
                <a:gd name="T8" fmla="*/ 87 w 103"/>
                <a:gd name="T9" fmla="*/ 13 h 154"/>
                <a:gd name="T10" fmla="*/ 100 w 103"/>
                <a:gd name="T11" fmla="*/ 45 h 154"/>
                <a:gd name="T12" fmla="*/ 91 w 103"/>
                <a:gd name="T13" fmla="*/ 75 h 154"/>
                <a:gd name="T14" fmla="*/ 70 w 103"/>
                <a:gd name="T15" fmla="*/ 99 h 154"/>
                <a:gd name="T16" fmla="*/ 33 w 103"/>
                <a:gd name="T17" fmla="*/ 140 h 154"/>
                <a:gd name="T18" fmla="*/ 103 w 103"/>
                <a:gd name="T19" fmla="*/ 140 h 154"/>
                <a:gd name="T20" fmla="*/ 103 w 103"/>
                <a:gd name="T21" fmla="*/ 154 h 154"/>
                <a:gd name="T22" fmla="*/ 0 w 103"/>
                <a:gd name="T23" fmla="*/ 154 h 154"/>
                <a:gd name="T24" fmla="*/ 58 w 103"/>
                <a:gd name="T25" fmla="*/ 92 h 154"/>
                <a:gd name="T26" fmla="*/ 76 w 103"/>
                <a:gd name="T27" fmla="*/ 71 h 154"/>
                <a:gd name="T28" fmla="*/ 86 w 103"/>
                <a:gd name="T29" fmla="*/ 45 h 154"/>
                <a:gd name="T30" fmla="*/ 76 w 103"/>
                <a:gd name="T31" fmla="*/ 23 h 154"/>
                <a:gd name="T32" fmla="*/ 53 w 103"/>
                <a:gd name="T33" fmla="*/ 14 h 154"/>
                <a:gd name="T34" fmla="*/ 28 w 103"/>
                <a:gd name="T35" fmla="*/ 25 h 154"/>
                <a:gd name="T36" fmla="*/ 18 w 103"/>
                <a:gd name="T37" fmla="*/ 5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3" h="154">
                  <a:moveTo>
                    <a:pt x="18" y="51"/>
                  </a:moveTo>
                  <a:cubicBezTo>
                    <a:pt x="4" y="51"/>
                    <a:pt x="4" y="51"/>
                    <a:pt x="4" y="51"/>
                  </a:cubicBezTo>
                  <a:cubicBezTo>
                    <a:pt x="4" y="36"/>
                    <a:pt x="9" y="24"/>
                    <a:pt x="18" y="15"/>
                  </a:cubicBezTo>
                  <a:cubicBezTo>
                    <a:pt x="28" y="5"/>
                    <a:pt x="39" y="0"/>
                    <a:pt x="54" y="0"/>
                  </a:cubicBezTo>
                  <a:cubicBezTo>
                    <a:pt x="67" y="0"/>
                    <a:pt x="78" y="4"/>
                    <a:pt x="87" y="13"/>
                  </a:cubicBezTo>
                  <a:cubicBezTo>
                    <a:pt x="96" y="21"/>
                    <a:pt x="100" y="32"/>
                    <a:pt x="100" y="45"/>
                  </a:cubicBezTo>
                  <a:cubicBezTo>
                    <a:pt x="100" y="55"/>
                    <a:pt x="97" y="65"/>
                    <a:pt x="91" y="75"/>
                  </a:cubicBezTo>
                  <a:cubicBezTo>
                    <a:pt x="87" y="81"/>
                    <a:pt x="80" y="89"/>
                    <a:pt x="70" y="99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103" y="140"/>
                    <a:pt x="103" y="140"/>
                    <a:pt x="103" y="140"/>
                  </a:cubicBezTo>
                  <a:cubicBezTo>
                    <a:pt x="103" y="154"/>
                    <a:pt x="103" y="154"/>
                    <a:pt x="103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68" y="82"/>
                    <a:pt x="74" y="74"/>
                    <a:pt x="76" y="71"/>
                  </a:cubicBezTo>
                  <a:cubicBezTo>
                    <a:pt x="83" y="62"/>
                    <a:pt x="86" y="54"/>
                    <a:pt x="86" y="45"/>
                  </a:cubicBezTo>
                  <a:cubicBezTo>
                    <a:pt x="86" y="37"/>
                    <a:pt x="83" y="29"/>
                    <a:pt x="76" y="23"/>
                  </a:cubicBezTo>
                  <a:cubicBezTo>
                    <a:pt x="70" y="17"/>
                    <a:pt x="62" y="14"/>
                    <a:pt x="53" y="14"/>
                  </a:cubicBezTo>
                  <a:cubicBezTo>
                    <a:pt x="43" y="14"/>
                    <a:pt x="34" y="18"/>
                    <a:pt x="28" y="25"/>
                  </a:cubicBezTo>
                  <a:cubicBezTo>
                    <a:pt x="22" y="32"/>
                    <a:pt x="19" y="40"/>
                    <a:pt x="1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70">
              <a:extLst>
                <a:ext uri="{FF2B5EF4-FFF2-40B4-BE49-F238E27FC236}">
                  <a16:creationId xmlns="" xmlns:a16="http://schemas.microsoft.com/office/drawing/2014/main" id="{EBC253E0-8888-453F-82C0-3128BE07B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7913" y="3886200"/>
              <a:ext cx="190500" cy="288925"/>
            </a:xfrm>
            <a:custGeom>
              <a:avLst/>
              <a:gdLst>
                <a:gd name="T0" fmla="*/ 0 w 103"/>
                <a:gd name="T1" fmla="*/ 77 h 154"/>
                <a:gd name="T2" fmla="*/ 25 w 103"/>
                <a:gd name="T3" fmla="*/ 8 h 154"/>
                <a:gd name="T4" fmla="*/ 51 w 103"/>
                <a:gd name="T5" fmla="*/ 0 h 154"/>
                <a:gd name="T6" fmla="*/ 97 w 103"/>
                <a:gd name="T7" fmla="*/ 33 h 154"/>
                <a:gd name="T8" fmla="*/ 103 w 103"/>
                <a:gd name="T9" fmla="*/ 77 h 154"/>
                <a:gd name="T10" fmla="*/ 78 w 103"/>
                <a:gd name="T11" fmla="*/ 146 h 154"/>
                <a:gd name="T12" fmla="*/ 51 w 103"/>
                <a:gd name="T13" fmla="*/ 154 h 154"/>
                <a:gd name="T14" fmla="*/ 7 w 103"/>
                <a:gd name="T15" fmla="*/ 122 h 154"/>
                <a:gd name="T16" fmla="*/ 0 w 103"/>
                <a:gd name="T17" fmla="*/ 77 h 154"/>
                <a:gd name="T18" fmla="*/ 15 w 103"/>
                <a:gd name="T19" fmla="*/ 78 h 154"/>
                <a:gd name="T20" fmla="*/ 33 w 103"/>
                <a:gd name="T21" fmla="*/ 135 h 154"/>
                <a:gd name="T22" fmla="*/ 52 w 103"/>
                <a:gd name="T23" fmla="*/ 141 h 154"/>
                <a:gd name="T24" fmla="*/ 84 w 103"/>
                <a:gd name="T25" fmla="*/ 115 h 154"/>
                <a:gd name="T26" fmla="*/ 89 w 103"/>
                <a:gd name="T27" fmla="*/ 78 h 154"/>
                <a:gd name="T28" fmla="*/ 70 w 103"/>
                <a:gd name="T29" fmla="*/ 20 h 154"/>
                <a:gd name="T30" fmla="*/ 52 w 103"/>
                <a:gd name="T31" fmla="*/ 14 h 154"/>
                <a:gd name="T32" fmla="*/ 31 w 103"/>
                <a:gd name="T33" fmla="*/ 22 h 154"/>
                <a:gd name="T34" fmla="*/ 19 w 103"/>
                <a:gd name="T35" fmla="*/ 40 h 154"/>
                <a:gd name="T36" fmla="*/ 15 w 103"/>
                <a:gd name="T37" fmla="*/ 7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3" h="154">
                  <a:moveTo>
                    <a:pt x="0" y="77"/>
                  </a:moveTo>
                  <a:cubicBezTo>
                    <a:pt x="0" y="43"/>
                    <a:pt x="9" y="20"/>
                    <a:pt x="25" y="8"/>
                  </a:cubicBezTo>
                  <a:cubicBezTo>
                    <a:pt x="33" y="3"/>
                    <a:pt x="41" y="0"/>
                    <a:pt x="51" y="0"/>
                  </a:cubicBezTo>
                  <a:cubicBezTo>
                    <a:pt x="72" y="0"/>
                    <a:pt x="87" y="11"/>
                    <a:pt x="97" y="33"/>
                  </a:cubicBezTo>
                  <a:cubicBezTo>
                    <a:pt x="101" y="44"/>
                    <a:pt x="103" y="59"/>
                    <a:pt x="103" y="77"/>
                  </a:cubicBezTo>
                  <a:cubicBezTo>
                    <a:pt x="103" y="111"/>
                    <a:pt x="95" y="134"/>
                    <a:pt x="78" y="146"/>
                  </a:cubicBezTo>
                  <a:cubicBezTo>
                    <a:pt x="70" y="152"/>
                    <a:pt x="61" y="154"/>
                    <a:pt x="51" y="154"/>
                  </a:cubicBezTo>
                  <a:cubicBezTo>
                    <a:pt x="30" y="154"/>
                    <a:pt x="16" y="144"/>
                    <a:pt x="7" y="122"/>
                  </a:cubicBezTo>
                  <a:cubicBezTo>
                    <a:pt x="3" y="112"/>
                    <a:pt x="0" y="97"/>
                    <a:pt x="0" y="77"/>
                  </a:cubicBezTo>
                  <a:close/>
                  <a:moveTo>
                    <a:pt x="15" y="78"/>
                  </a:moveTo>
                  <a:cubicBezTo>
                    <a:pt x="15" y="107"/>
                    <a:pt x="21" y="126"/>
                    <a:pt x="33" y="135"/>
                  </a:cubicBezTo>
                  <a:cubicBezTo>
                    <a:pt x="39" y="139"/>
                    <a:pt x="45" y="141"/>
                    <a:pt x="52" y="141"/>
                  </a:cubicBezTo>
                  <a:cubicBezTo>
                    <a:pt x="67" y="141"/>
                    <a:pt x="78" y="133"/>
                    <a:pt x="84" y="115"/>
                  </a:cubicBezTo>
                  <a:cubicBezTo>
                    <a:pt x="87" y="105"/>
                    <a:pt x="89" y="92"/>
                    <a:pt x="89" y="78"/>
                  </a:cubicBezTo>
                  <a:cubicBezTo>
                    <a:pt x="89" y="49"/>
                    <a:pt x="83" y="30"/>
                    <a:pt x="70" y="20"/>
                  </a:cubicBezTo>
                  <a:cubicBezTo>
                    <a:pt x="64" y="16"/>
                    <a:pt x="58" y="14"/>
                    <a:pt x="52" y="14"/>
                  </a:cubicBezTo>
                  <a:cubicBezTo>
                    <a:pt x="44" y="14"/>
                    <a:pt x="37" y="17"/>
                    <a:pt x="31" y="22"/>
                  </a:cubicBezTo>
                  <a:cubicBezTo>
                    <a:pt x="26" y="26"/>
                    <a:pt x="22" y="32"/>
                    <a:pt x="19" y="40"/>
                  </a:cubicBezTo>
                  <a:cubicBezTo>
                    <a:pt x="16" y="48"/>
                    <a:pt x="15" y="61"/>
                    <a:pt x="15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71">
              <a:extLst>
                <a:ext uri="{FF2B5EF4-FFF2-40B4-BE49-F238E27FC236}">
                  <a16:creationId xmlns="" xmlns:a16="http://schemas.microsoft.com/office/drawing/2014/main" id="{F3675007-CE5C-4956-98B8-998670621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388" y="3886200"/>
              <a:ext cx="73025" cy="288925"/>
            </a:xfrm>
            <a:custGeom>
              <a:avLst/>
              <a:gdLst>
                <a:gd name="T0" fmla="*/ 11 w 46"/>
                <a:gd name="T1" fmla="*/ 0 h 182"/>
                <a:gd name="T2" fmla="*/ 46 w 46"/>
                <a:gd name="T3" fmla="*/ 0 h 182"/>
                <a:gd name="T4" fmla="*/ 46 w 46"/>
                <a:gd name="T5" fmla="*/ 182 h 182"/>
                <a:gd name="T6" fmla="*/ 29 w 46"/>
                <a:gd name="T7" fmla="*/ 182 h 182"/>
                <a:gd name="T8" fmla="*/ 29 w 46"/>
                <a:gd name="T9" fmla="*/ 17 h 182"/>
                <a:gd name="T10" fmla="*/ 0 w 46"/>
                <a:gd name="T11" fmla="*/ 17 h 182"/>
                <a:gd name="T12" fmla="*/ 11 w 46"/>
                <a:gd name="T13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82">
                  <a:moveTo>
                    <a:pt x="11" y="0"/>
                  </a:moveTo>
                  <a:lnTo>
                    <a:pt x="46" y="0"/>
                  </a:lnTo>
                  <a:lnTo>
                    <a:pt x="46" y="182"/>
                  </a:lnTo>
                  <a:lnTo>
                    <a:pt x="29" y="182"/>
                  </a:lnTo>
                  <a:lnTo>
                    <a:pt x="29" y="17"/>
                  </a:lnTo>
                  <a:lnTo>
                    <a:pt x="0" y="17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72">
              <a:extLst>
                <a:ext uri="{FF2B5EF4-FFF2-40B4-BE49-F238E27FC236}">
                  <a16:creationId xmlns="" xmlns:a16="http://schemas.microsoft.com/office/drawing/2014/main" id="{56DB2284-A026-404D-B3F0-0DE830FAE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888" y="3892550"/>
              <a:ext cx="176213" cy="282575"/>
            </a:xfrm>
            <a:custGeom>
              <a:avLst/>
              <a:gdLst>
                <a:gd name="T0" fmla="*/ 0 w 111"/>
                <a:gd name="T1" fmla="*/ 0 h 178"/>
                <a:gd name="T2" fmla="*/ 111 w 111"/>
                <a:gd name="T3" fmla="*/ 0 h 178"/>
                <a:gd name="T4" fmla="*/ 20 w 111"/>
                <a:gd name="T5" fmla="*/ 178 h 178"/>
                <a:gd name="T6" fmla="*/ 1 w 111"/>
                <a:gd name="T7" fmla="*/ 178 h 178"/>
                <a:gd name="T8" fmla="*/ 84 w 111"/>
                <a:gd name="T9" fmla="*/ 17 h 178"/>
                <a:gd name="T10" fmla="*/ 0 w 111"/>
                <a:gd name="T11" fmla="*/ 17 h 178"/>
                <a:gd name="T12" fmla="*/ 0 w 111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78">
                  <a:moveTo>
                    <a:pt x="0" y="0"/>
                  </a:moveTo>
                  <a:lnTo>
                    <a:pt x="111" y="0"/>
                  </a:lnTo>
                  <a:lnTo>
                    <a:pt x="20" y="178"/>
                  </a:lnTo>
                  <a:lnTo>
                    <a:pt x="1" y="178"/>
                  </a:lnTo>
                  <a:lnTo>
                    <a:pt x="8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73">
              <a:extLst>
                <a:ext uri="{FF2B5EF4-FFF2-40B4-BE49-F238E27FC236}">
                  <a16:creationId xmlns="" xmlns:a16="http://schemas.microsoft.com/office/drawing/2014/main" id="{B914DABD-D2F1-4034-93A9-8CDD84956F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975" y="3886200"/>
              <a:ext cx="1457325" cy="415925"/>
            </a:xfrm>
            <a:custGeom>
              <a:avLst/>
              <a:gdLst>
                <a:gd name="T0" fmla="*/ 689 w 784"/>
                <a:gd name="T1" fmla="*/ 80 h 222"/>
                <a:gd name="T2" fmla="*/ 779 w 784"/>
                <a:gd name="T3" fmla="*/ 119 h 222"/>
                <a:gd name="T4" fmla="*/ 725 w 784"/>
                <a:gd name="T5" fmla="*/ 35 h 222"/>
                <a:gd name="T6" fmla="*/ 656 w 784"/>
                <a:gd name="T7" fmla="*/ 80 h 222"/>
                <a:gd name="T8" fmla="*/ 586 w 784"/>
                <a:gd name="T9" fmla="*/ 133 h 222"/>
                <a:gd name="T10" fmla="*/ 625 w 784"/>
                <a:gd name="T11" fmla="*/ 95 h 222"/>
                <a:gd name="T12" fmla="*/ 646 w 784"/>
                <a:gd name="T13" fmla="*/ 35 h 222"/>
                <a:gd name="T14" fmla="*/ 586 w 784"/>
                <a:gd name="T15" fmla="*/ 36 h 222"/>
                <a:gd name="T16" fmla="*/ 628 w 784"/>
                <a:gd name="T17" fmla="*/ 138 h 222"/>
                <a:gd name="T18" fmla="*/ 760 w 784"/>
                <a:gd name="T19" fmla="*/ 80 h 222"/>
                <a:gd name="T20" fmla="*/ 694 w 784"/>
                <a:gd name="T21" fmla="*/ 102 h 222"/>
                <a:gd name="T22" fmla="*/ 725 w 784"/>
                <a:gd name="T23" fmla="*/ 35 h 222"/>
                <a:gd name="T24" fmla="*/ 625 w 784"/>
                <a:gd name="T25" fmla="*/ 162 h 222"/>
                <a:gd name="T26" fmla="*/ 625 w 784"/>
                <a:gd name="T27" fmla="*/ 163 h 222"/>
                <a:gd name="T28" fmla="*/ 548 w 784"/>
                <a:gd name="T29" fmla="*/ 165 h 222"/>
                <a:gd name="T30" fmla="*/ 646 w 784"/>
                <a:gd name="T31" fmla="*/ 163 h 222"/>
                <a:gd name="T32" fmla="*/ 0 w 784"/>
                <a:gd name="T33" fmla="*/ 12 h 222"/>
                <a:gd name="T34" fmla="*/ 106 w 784"/>
                <a:gd name="T35" fmla="*/ 155 h 222"/>
                <a:gd name="T36" fmla="*/ 22 w 784"/>
                <a:gd name="T37" fmla="*/ 127 h 222"/>
                <a:gd name="T38" fmla="*/ 90 w 784"/>
                <a:gd name="T39" fmla="*/ 64 h 222"/>
                <a:gd name="T40" fmla="*/ 29 w 784"/>
                <a:gd name="T41" fmla="*/ 22 h 222"/>
                <a:gd name="T42" fmla="*/ 12 w 784"/>
                <a:gd name="T43" fmla="*/ 0 h 222"/>
                <a:gd name="T44" fmla="*/ 148 w 784"/>
                <a:gd name="T45" fmla="*/ 50 h 222"/>
                <a:gd name="T46" fmla="*/ 127 w 784"/>
                <a:gd name="T47" fmla="*/ 155 h 222"/>
                <a:gd name="T48" fmla="*/ 181 w 784"/>
                <a:gd name="T49" fmla="*/ 57 h 222"/>
                <a:gd name="T50" fmla="*/ 233 w 784"/>
                <a:gd name="T51" fmla="*/ 155 h 222"/>
                <a:gd name="T52" fmla="*/ 349 w 784"/>
                <a:gd name="T53" fmla="*/ 162 h 222"/>
                <a:gd name="T54" fmla="*/ 310 w 784"/>
                <a:gd name="T55" fmla="*/ 201 h 222"/>
                <a:gd name="T56" fmla="*/ 310 w 784"/>
                <a:gd name="T57" fmla="*/ 222 h 222"/>
                <a:gd name="T58" fmla="*/ 349 w 784"/>
                <a:gd name="T59" fmla="*/ 145 h 222"/>
                <a:gd name="T60" fmla="*/ 474 w 784"/>
                <a:gd name="T61" fmla="*/ 41 h 222"/>
                <a:gd name="T62" fmla="*/ 459 w 784"/>
                <a:gd name="T63" fmla="*/ 37 h 222"/>
                <a:gd name="T64" fmla="*/ 448 w 784"/>
                <a:gd name="T65" fmla="*/ 35 h 222"/>
                <a:gd name="T66" fmla="*/ 310 w 784"/>
                <a:gd name="T67" fmla="*/ 133 h 222"/>
                <a:gd name="T68" fmla="*/ 348 w 784"/>
                <a:gd name="T69" fmla="*/ 95 h 222"/>
                <a:gd name="T70" fmla="*/ 370 w 784"/>
                <a:gd name="T71" fmla="*/ 35 h 222"/>
                <a:gd name="T72" fmla="*/ 310 w 784"/>
                <a:gd name="T73" fmla="*/ 36 h 222"/>
                <a:gd name="T74" fmla="*/ 352 w 784"/>
                <a:gd name="T75" fmla="*/ 138 h 222"/>
                <a:gd name="T76" fmla="*/ 448 w 784"/>
                <a:gd name="T77" fmla="*/ 57 h 222"/>
                <a:gd name="T78" fmla="*/ 467 w 784"/>
                <a:gd name="T79" fmla="*/ 62 h 222"/>
                <a:gd name="T80" fmla="*/ 487 w 784"/>
                <a:gd name="T81" fmla="*/ 95 h 222"/>
                <a:gd name="T82" fmla="*/ 467 w 784"/>
                <a:gd name="T83" fmla="*/ 128 h 222"/>
                <a:gd name="T84" fmla="*/ 448 w 784"/>
                <a:gd name="T85" fmla="*/ 133 h 222"/>
                <a:gd name="T86" fmla="*/ 390 w 784"/>
                <a:gd name="T87" fmla="*/ 104 h 222"/>
                <a:gd name="T88" fmla="*/ 458 w 784"/>
                <a:gd name="T89" fmla="*/ 154 h 222"/>
                <a:gd name="T90" fmla="*/ 465 w 784"/>
                <a:gd name="T91" fmla="*/ 152 h 222"/>
                <a:gd name="T92" fmla="*/ 474 w 784"/>
                <a:gd name="T93" fmla="*/ 149 h 222"/>
                <a:gd name="T94" fmla="*/ 487 w 784"/>
                <a:gd name="T95" fmla="*/ 155 h 222"/>
                <a:gd name="T96" fmla="*/ 508 w 784"/>
                <a:gd name="T97" fmla="*/ 9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84" h="222">
                  <a:moveTo>
                    <a:pt x="725" y="133"/>
                  </a:moveTo>
                  <a:cubicBezTo>
                    <a:pt x="703" y="133"/>
                    <a:pt x="686" y="116"/>
                    <a:pt x="686" y="95"/>
                  </a:cubicBezTo>
                  <a:cubicBezTo>
                    <a:pt x="686" y="90"/>
                    <a:pt x="687" y="85"/>
                    <a:pt x="689" y="80"/>
                  </a:cubicBezTo>
                  <a:cubicBezTo>
                    <a:pt x="666" y="104"/>
                    <a:pt x="666" y="104"/>
                    <a:pt x="666" y="104"/>
                  </a:cubicBezTo>
                  <a:cubicBezTo>
                    <a:pt x="670" y="132"/>
                    <a:pt x="695" y="154"/>
                    <a:pt x="725" y="154"/>
                  </a:cubicBezTo>
                  <a:cubicBezTo>
                    <a:pt x="749" y="154"/>
                    <a:pt x="769" y="140"/>
                    <a:pt x="779" y="119"/>
                  </a:cubicBezTo>
                  <a:cubicBezTo>
                    <a:pt x="759" y="110"/>
                    <a:pt x="759" y="110"/>
                    <a:pt x="759" y="110"/>
                  </a:cubicBezTo>
                  <a:cubicBezTo>
                    <a:pt x="754" y="124"/>
                    <a:pt x="740" y="133"/>
                    <a:pt x="725" y="133"/>
                  </a:cubicBezTo>
                  <a:close/>
                  <a:moveTo>
                    <a:pt x="725" y="35"/>
                  </a:moveTo>
                  <a:cubicBezTo>
                    <a:pt x="708" y="35"/>
                    <a:pt x="694" y="42"/>
                    <a:pt x="683" y="52"/>
                  </a:cubicBezTo>
                  <a:cubicBezTo>
                    <a:pt x="683" y="52"/>
                    <a:pt x="683" y="52"/>
                    <a:pt x="683" y="52"/>
                  </a:cubicBezTo>
                  <a:cubicBezTo>
                    <a:pt x="656" y="80"/>
                    <a:pt x="656" y="80"/>
                    <a:pt x="656" y="80"/>
                  </a:cubicBezTo>
                  <a:cubicBezTo>
                    <a:pt x="656" y="80"/>
                    <a:pt x="656" y="80"/>
                    <a:pt x="656" y="80"/>
                  </a:cubicBezTo>
                  <a:cubicBezTo>
                    <a:pt x="613" y="122"/>
                    <a:pt x="613" y="122"/>
                    <a:pt x="613" y="122"/>
                  </a:cubicBezTo>
                  <a:cubicBezTo>
                    <a:pt x="606" y="129"/>
                    <a:pt x="597" y="133"/>
                    <a:pt x="586" y="133"/>
                  </a:cubicBezTo>
                  <a:cubicBezTo>
                    <a:pt x="565" y="133"/>
                    <a:pt x="548" y="116"/>
                    <a:pt x="548" y="95"/>
                  </a:cubicBezTo>
                  <a:cubicBezTo>
                    <a:pt x="548" y="74"/>
                    <a:pt x="565" y="57"/>
                    <a:pt x="586" y="57"/>
                  </a:cubicBezTo>
                  <a:cubicBezTo>
                    <a:pt x="608" y="57"/>
                    <a:pt x="625" y="74"/>
                    <a:pt x="625" y="95"/>
                  </a:cubicBezTo>
                  <a:cubicBezTo>
                    <a:pt x="625" y="100"/>
                    <a:pt x="624" y="105"/>
                    <a:pt x="622" y="109"/>
                  </a:cubicBezTo>
                  <a:cubicBezTo>
                    <a:pt x="646" y="85"/>
                    <a:pt x="646" y="85"/>
                    <a:pt x="646" y="85"/>
                  </a:cubicBezTo>
                  <a:cubicBezTo>
                    <a:pt x="646" y="35"/>
                    <a:pt x="646" y="35"/>
                    <a:pt x="646" y="35"/>
                  </a:cubicBezTo>
                  <a:cubicBezTo>
                    <a:pt x="625" y="35"/>
                    <a:pt x="625" y="35"/>
                    <a:pt x="625" y="35"/>
                  </a:cubicBezTo>
                  <a:cubicBezTo>
                    <a:pt x="625" y="50"/>
                    <a:pt x="625" y="50"/>
                    <a:pt x="625" y="50"/>
                  </a:cubicBezTo>
                  <a:cubicBezTo>
                    <a:pt x="615" y="41"/>
                    <a:pt x="601" y="36"/>
                    <a:pt x="586" y="36"/>
                  </a:cubicBezTo>
                  <a:cubicBezTo>
                    <a:pt x="554" y="36"/>
                    <a:pt x="527" y="62"/>
                    <a:pt x="527" y="95"/>
                  </a:cubicBezTo>
                  <a:cubicBezTo>
                    <a:pt x="527" y="128"/>
                    <a:pt x="554" y="155"/>
                    <a:pt x="586" y="155"/>
                  </a:cubicBezTo>
                  <a:cubicBezTo>
                    <a:pt x="603" y="155"/>
                    <a:pt x="617" y="148"/>
                    <a:pt x="628" y="138"/>
                  </a:cubicBezTo>
                  <a:cubicBezTo>
                    <a:pt x="698" y="68"/>
                    <a:pt x="698" y="68"/>
                    <a:pt x="698" y="68"/>
                  </a:cubicBezTo>
                  <a:cubicBezTo>
                    <a:pt x="704" y="61"/>
                    <a:pt x="714" y="57"/>
                    <a:pt x="725" y="57"/>
                  </a:cubicBezTo>
                  <a:cubicBezTo>
                    <a:pt x="741" y="57"/>
                    <a:pt x="754" y="67"/>
                    <a:pt x="760" y="80"/>
                  </a:cubicBezTo>
                  <a:cubicBezTo>
                    <a:pt x="695" y="80"/>
                    <a:pt x="695" y="80"/>
                    <a:pt x="695" y="80"/>
                  </a:cubicBezTo>
                  <a:cubicBezTo>
                    <a:pt x="695" y="80"/>
                    <a:pt x="694" y="83"/>
                    <a:pt x="693" y="90"/>
                  </a:cubicBezTo>
                  <a:cubicBezTo>
                    <a:pt x="692" y="97"/>
                    <a:pt x="694" y="102"/>
                    <a:pt x="694" y="102"/>
                  </a:cubicBezTo>
                  <a:cubicBezTo>
                    <a:pt x="784" y="102"/>
                    <a:pt x="784" y="102"/>
                    <a:pt x="784" y="102"/>
                  </a:cubicBezTo>
                  <a:cubicBezTo>
                    <a:pt x="784" y="95"/>
                    <a:pt x="784" y="95"/>
                    <a:pt x="784" y="95"/>
                  </a:cubicBezTo>
                  <a:cubicBezTo>
                    <a:pt x="784" y="62"/>
                    <a:pt x="757" y="35"/>
                    <a:pt x="725" y="35"/>
                  </a:cubicBezTo>
                  <a:close/>
                  <a:moveTo>
                    <a:pt x="646" y="123"/>
                  </a:moveTo>
                  <a:cubicBezTo>
                    <a:pt x="625" y="144"/>
                    <a:pt x="625" y="144"/>
                    <a:pt x="625" y="144"/>
                  </a:cubicBezTo>
                  <a:cubicBezTo>
                    <a:pt x="625" y="162"/>
                    <a:pt x="625" y="162"/>
                    <a:pt x="625" y="162"/>
                  </a:cubicBezTo>
                  <a:cubicBezTo>
                    <a:pt x="625" y="162"/>
                    <a:pt x="625" y="162"/>
                    <a:pt x="625" y="162"/>
                  </a:cubicBezTo>
                  <a:cubicBezTo>
                    <a:pt x="625" y="162"/>
                    <a:pt x="625" y="163"/>
                    <a:pt x="625" y="163"/>
                  </a:cubicBezTo>
                  <a:cubicBezTo>
                    <a:pt x="625" y="163"/>
                    <a:pt x="625" y="163"/>
                    <a:pt x="625" y="163"/>
                  </a:cubicBezTo>
                  <a:cubicBezTo>
                    <a:pt x="625" y="163"/>
                    <a:pt x="625" y="163"/>
                    <a:pt x="625" y="163"/>
                  </a:cubicBezTo>
                  <a:cubicBezTo>
                    <a:pt x="625" y="184"/>
                    <a:pt x="608" y="201"/>
                    <a:pt x="587" y="201"/>
                  </a:cubicBezTo>
                  <a:cubicBezTo>
                    <a:pt x="566" y="201"/>
                    <a:pt x="549" y="185"/>
                    <a:pt x="548" y="165"/>
                  </a:cubicBezTo>
                  <a:cubicBezTo>
                    <a:pt x="527" y="165"/>
                    <a:pt x="527" y="165"/>
                    <a:pt x="527" y="165"/>
                  </a:cubicBezTo>
                  <a:cubicBezTo>
                    <a:pt x="528" y="197"/>
                    <a:pt x="554" y="222"/>
                    <a:pt x="587" y="222"/>
                  </a:cubicBezTo>
                  <a:cubicBezTo>
                    <a:pt x="619" y="222"/>
                    <a:pt x="646" y="196"/>
                    <a:pt x="646" y="163"/>
                  </a:cubicBezTo>
                  <a:cubicBezTo>
                    <a:pt x="646" y="163"/>
                    <a:pt x="646" y="163"/>
                    <a:pt x="646" y="163"/>
                  </a:cubicBezTo>
                  <a:lnTo>
                    <a:pt x="646" y="123"/>
                  </a:lnTo>
                  <a:close/>
                  <a:moveTo>
                    <a:pt x="0" y="12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0" y="150"/>
                    <a:pt x="6" y="155"/>
                    <a:pt x="12" y="155"/>
                  </a:cubicBezTo>
                  <a:cubicBezTo>
                    <a:pt x="106" y="155"/>
                    <a:pt x="106" y="155"/>
                    <a:pt x="106" y="155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25" y="134"/>
                    <a:pt x="22" y="131"/>
                    <a:pt x="22" y="127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5"/>
                    <a:pt x="25" y="22"/>
                    <a:pt x="29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lose/>
                  <a:moveTo>
                    <a:pt x="183" y="35"/>
                  </a:moveTo>
                  <a:cubicBezTo>
                    <a:pt x="167" y="35"/>
                    <a:pt x="156" y="42"/>
                    <a:pt x="148" y="50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27" y="43"/>
                    <a:pt x="127" y="43"/>
                    <a:pt x="127" y="43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9" y="69"/>
                    <a:pt x="164" y="57"/>
                    <a:pt x="181" y="57"/>
                  </a:cubicBezTo>
                  <a:cubicBezTo>
                    <a:pt x="196" y="57"/>
                    <a:pt x="212" y="69"/>
                    <a:pt x="212" y="89"/>
                  </a:cubicBezTo>
                  <a:cubicBezTo>
                    <a:pt x="212" y="155"/>
                    <a:pt x="212" y="155"/>
                    <a:pt x="212" y="155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3" y="89"/>
                    <a:pt x="233" y="89"/>
                    <a:pt x="233" y="89"/>
                  </a:cubicBezTo>
                  <a:cubicBezTo>
                    <a:pt x="233" y="53"/>
                    <a:pt x="211" y="35"/>
                    <a:pt x="183" y="35"/>
                  </a:cubicBezTo>
                  <a:close/>
                  <a:moveTo>
                    <a:pt x="349" y="162"/>
                  </a:moveTo>
                  <a:cubicBezTo>
                    <a:pt x="349" y="162"/>
                    <a:pt x="349" y="162"/>
                    <a:pt x="349" y="162"/>
                  </a:cubicBezTo>
                  <a:cubicBezTo>
                    <a:pt x="349" y="162"/>
                    <a:pt x="349" y="163"/>
                    <a:pt x="349" y="163"/>
                  </a:cubicBezTo>
                  <a:cubicBezTo>
                    <a:pt x="349" y="184"/>
                    <a:pt x="331" y="201"/>
                    <a:pt x="310" y="201"/>
                  </a:cubicBezTo>
                  <a:cubicBezTo>
                    <a:pt x="290" y="201"/>
                    <a:pt x="273" y="185"/>
                    <a:pt x="272" y="165"/>
                  </a:cubicBezTo>
                  <a:cubicBezTo>
                    <a:pt x="251" y="165"/>
                    <a:pt x="251" y="165"/>
                    <a:pt x="251" y="165"/>
                  </a:cubicBezTo>
                  <a:cubicBezTo>
                    <a:pt x="252" y="197"/>
                    <a:pt x="278" y="222"/>
                    <a:pt x="310" y="222"/>
                  </a:cubicBezTo>
                  <a:cubicBezTo>
                    <a:pt x="343" y="222"/>
                    <a:pt x="370" y="196"/>
                    <a:pt x="370" y="163"/>
                  </a:cubicBezTo>
                  <a:cubicBezTo>
                    <a:pt x="370" y="123"/>
                    <a:pt x="370" y="123"/>
                    <a:pt x="370" y="123"/>
                  </a:cubicBezTo>
                  <a:cubicBezTo>
                    <a:pt x="349" y="145"/>
                    <a:pt x="349" y="145"/>
                    <a:pt x="349" y="145"/>
                  </a:cubicBezTo>
                  <a:lnTo>
                    <a:pt x="349" y="162"/>
                  </a:lnTo>
                  <a:close/>
                  <a:moveTo>
                    <a:pt x="474" y="41"/>
                  </a:moveTo>
                  <a:cubicBezTo>
                    <a:pt x="474" y="41"/>
                    <a:pt x="474" y="41"/>
                    <a:pt x="474" y="41"/>
                  </a:cubicBezTo>
                  <a:cubicBezTo>
                    <a:pt x="471" y="40"/>
                    <a:pt x="468" y="39"/>
                    <a:pt x="464" y="38"/>
                  </a:cubicBezTo>
                  <a:cubicBezTo>
                    <a:pt x="464" y="38"/>
                    <a:pt x="464" y="38"/>
                    <a:pt x="463" y="37"/>
                  </a:cubicBezTo>
                  <a:cubicBezTo>
                    <a:pt x="462" y="37"/>
                    <a:pt x="460" y="37"/>
                    <a:pt x="459" y="37"/>
                  </a:cubicBezTo>
                  <a:cubicBezTo>
                    <a:pt x="459" y="36"/>
                    <a:pt x="459" y="36"/>
                    <a:pt x="458" y="36"/>
                  </a:cubicBezTo>
                  <a:cubicBezTo>
                    <a:pt x="458" y="36"/>
                    <a:pt x="458" y="36"/>
                    <a:pt x="458" y="36"/>
                  </a:cubicBezTo>
                  <a:cubicBezTo>
                    <a:pt x="455" y="36"/>
                    <a:pt x="452" y="35"/>
                    <a:pt x="448" y="35"/>
                  </a:cubicBezTo>
                  <a:cubicBezTo>
                    <a:pt x="432" y="35"/>
                    <a:pt x="418" y="42"/>
                    <a:pt x="407" y="52"/>
                  </a:cubicBezTo>
                  <a:cubicBezTo>
                    <a:pt x="337" y="122"/>
                    <a:pt x="337" y="122"/>
                    <a:pt x="337" y="122"/>
                  </a:cubicBezTo>
                  <a:cubicBezTo>
                    <a:pt x="330" y="129"/>
                    <a:pt x="321" y="133"/>
                    <a:pt x="310" y="133"/>
                  </a:cubicBezTo>
                  <a:cubicBezTo>
                    <a:pt x="289" y="133"/>
                    <a:pt x="272" y="116"/>
                    <a:pt x="272" y="95"/>
                  </a:cubicBezTo>
                  <a:cubicBezTo>
                    <a:pt x="272" y="74"/>
                    <a:pt x="289" y="57"/>
                    <a:pt x="310" y="57"/>
                  </a:cubicBezTo>
                  <a:cubicBezTo>
                    <a:pt x="331" y="57"/>
                    <a:pt x="348" y="74"/>
                    <a:pt x="348" y="95"/>
                  </a:cubicBezTo>
                  <a:cubicBezTo>
                    <a:pt x="348" y="100"/>
                    <a:pt x="347" y="105"/>
                    <a:pt x="346" y="109"/>
                  </a:cubicBezTo>
                  <a:cubicBezTo>
                    <a:pt x="370" y="85"/>
                    <a:pt x="370" y="85"/>
                    <a:pt x="370" y="85"/>
                  </a:cubicBezTo>
                  <a:cubicBezTo>
                    <a:pt x="370" y="35"/>
                    <a:pt x="370" y="35"/>
                    <a:pt x="370" y="35"/>
                  </a:cubicBezTo>
                  <a:cubicBezTo>
                    <a:pt x="349" y="35"/>
                    <a:pt x="349" y="35"/>
                    <a:pt x="349" y="35"/>
                  </a:cubicBezTo>
                  <a:cubicBezTo>
                    <a:pt x="349" y="50"/>
                    <a:pt x="349" y="50"/>
                    <a:pt x="349" y="50"/>
                  </a:cubicBezTo>
                  <a:cubicBezTo>
                    <a:pt x="338" y="41"/>
                    <a:pt x="325" y="36"/>
                    <a:pt x="310" y="36"/>
                  </a:cubicBezTo>
                  <a:cubicBezTo>
                    <a:pt x="277" y="36"/>
                    <a:pt x="251" y="62"/>
                    <a:pt x="251" y="95"/>
                  </a:cubicBezTo>
                  <a:cubicBezTo>
                    <a:pt x="251" y="128"/>
                    <a:pt x="277" y="155"/>
                    <a:pt x="310" y="155"/>
                  </a:cubicBezTo>
                  <a:cubicBezTo>
                    <a:pt x="326" y="155"/>
                    <a:pt x="341" y="148"/>
                    <a:pt x="352" y="138"/>
                  </a:cubicBezTo>
                  <a:cubicBezTo>
                    <a:pt x="352" y="138"/>
                    <a:pt x="352" y="138"/>
                    <a:pt x="352" y="138"/>
                  </a:cubicBezTo>
                  <a:cubicBezTo>
                    <a:pt x="421" y="68"/>
                    <a:pt x="421" y="68"/>
                    <a:pt x="421" y="68"/>
                  </a:cubicBezTo>
                  <a:cubicBezTo>
                    <a:pt x="428" y="61"/>
                    <a:pt x="438" y="57"/>
                    <a:pt x="448" y="57"/>
                  </a:cubicBezTo>
                  <a:cubicBezTo>
                    <a:pt x="452" y="57"/>
                    <a:pt x="456" y="57"/>
                    <a:pt x="460" y="59"/>
                  </a:cubicBezTo>
                  <a:cubicBezTo>
                    <a:pt x="461" y="59"/>
                    <a:pt x="462" y="59"/>
                    <a:pt x="463" y="60"/>
                  </a:cubicBezTo>
                  <a:cubicBezTo>
                    <a:pt x="464" y="60"/>
                    <a:pt x="466" y="61"/>
                    <a:pt x="467" y="62"/>
                  </a:cubicBezTo>
                  <a:cubicBezTo>
                    <a:pt x="467" y="62"/>
                    <a:pt x="468" y="62"/>
                    <a:pt x="469" y="63"/>
                  </a:cubicBezTo>
                  <a:cubicBezTo>
                    <a:pt x="470" y="64"/>
                    <a:pt x="472" y="65"/>
                    <a:pt x="473" y="66"/>
                  </a:cubicBezTo>
                  <a:cubicBezTo>
                    <a:pt x="481" y="73"/>
                    <a:pt x="487" y="83"/>
                    <a:pt x="487" y="95"/>
                  </a:cubicBezTo>
                  <a:cubicBezTo>
                    <a:pt x="487" y="107"/>
                    <a:pt x="481" y="117"/>
                    <a:pt x="473" y="124"/>
                  </a:cubicBezTo>
                  <a:cubicBezTo>
                    <a:pt x="472" y="125"/>
                    <a:pt x="470" y="126"/>
                    <a:pt x="469" y="127"/>
                  </a:cubicBezTo>
                  <a:cubicBezTo>
                    <a:pt x="468" y="128"/>
                    <a:pt x="467" y="128"/>
                    <a:pt x="467" y="128"/>
                  </a:cubicBezTo>
                  <a:cubicBezTo>
                    <a:pt x="466" y="129"/>
                    <a:pt x="465" y="130"/>
                    <a:pt x="463" y="130"/>
                  </a:cubicBezTo>
                  <a:cubicBezTo>
                    <a:pt x="462" y="131"/>
                    <a:pt x="461" y="131"/>
                    <a:pt x="460" y="131"/>
                  </a:cubicBezTo>
                  <a:cubicBezTo>
                    <a:pt x="456" y="132"/>
                    <a:pt x="453" y="133"/>
                    <a:pt x="448" y="133"/>
                  </a:cubicBezTo>
                  <a:cubicBezTo>
                    <a:pt x="427" y="133"/>
                    <a:pt x="410" y="116"/>
                    <a:pt x="410" y="95"/>
                  </a:cubicBezTo>
                  <a:cubicBezTo>
                    <a:pt x="410" y="89"/>
                    <a:pt x="411" y="84"/>
                    <a:pt x="413" y="80"/>
                  </a:cubicBezTo>
                  <a:cubicBezTo>
                    <a:pt x="390" y="104"/>
                    <a:pt x="390" y="104"/>
                    <a:pt x="390" y="104"/>
                  </a:cubicBezTo>
                  <a:cubicBezTo>
                    <a:pt x="394" y="132"/>
                    <a:pt x="418" y="154"/>
                    <a:pt x="448" y="154"/>
                  </a:cubicBezTo>
                  <a:cubicBezTo>
                    <a:pt x="452" y="154"/>
                    <a:pt x="455" y="154"/>
                    <a:pt x="458" y="154"/>
                  </a:cubicBezTo>
                  <a:cubicBezTo>
                    <a:pt x="458" y="154"/>
                    <a:pt x="458" y="154"/>
                    <a:pt x="458" y="154"/>
                  </a:cubicBezTo>
                  <a:cubicBezTo>
                    <a:pt x="459" y="154"/>
                    <a:pt x="459" y="153"/>
                    <a:pt x="459" y="153"/>
                  </a:cubicBezTo>
                  <a:cubicBezTo>
                    <a:pt x="461" y="153"/>
                    <a:pt x="462" y="153"/>
                    <a:pt x="463" y="153"/>
                  </a:cubicBezTo>
                  <a:cubicBezTo>
                    <a:pt x="464" y="152"/>
                    <a:pt x="464" y="152"/>
                    <a:pt x="465" y="152"/>
                  </a:cubicBezTo>
                  <a:cubicBezTo>
                    <a:pt x="468" y="151"/>
                    <a:pt x="470" y="150"/>
                    <a:pt x="473" y="149"/>
                  </a:cubicBezTo>
                  <a:cubicBezTo>
                    <a:pt x="473" y="149"/>
                    <a:pt x="473" y="149"/>
                    <a:pt x="473" y="149"/>
                  </a:cubicBezTo>
                  <a:cubicBezTo>
                    <a:pt x="474" y="149"/>
                    <a:pt x="474" y="149"/>
                    <a:pt x="474" y="149"/>
                  </a:cubicBezTo>
                  <a:cubicBezTo>
                    <a:pt x="474" y="149"/>
                    <a:pt x="474" y="149"/>
                    <a:pt x="474" y="149"/>
                  </a:cubicBezTo>
                  <a:cubicBezTo>
                    <a:pt x="479" y="146"/>
                    <a:pt x="483" y="144"/>
                    <a:pt x="487" y="140"/>
                  </a:cubicBezTo>
                  <a:cubicBezTo>
                    <a:pt x="487" y="155"/>
                    <a:pt x="487" y="155"/>
                    <a:pt x="487" y="155"/>
                  </a:cubicBezTo>
                  <a:cubicBezTo>
                    <a:pt x="507" y="155"/>
                    <a:pt x="507" y="155"/>
                    <a:pt x="507" y="155"/>
                  </a:cubicBezTo>
                  <a:cubicBezTo>
                    <a:pt x="508" y="154"/>
                    <a:pt x="508" y="154"/>
                    <a:pt x="508" y="154"/>
                  </a:cubicBezTo>
                  <a:cubicBezTo>
                    <a:pt x="508" y="92"/>
                    <a:pt x="508" y="92"/>
                    <a:pt x="508" y="92"/>
                  </a:cubicBezTo>
                  <a:cubicBezTo>
                    <a:pt x="508" y="92"/>
                    <a:pt x="508" y="92"/>
                    <a:pt x="508" y="92"/>
                  </a:cubicBezTo>
                  <a:cubicBezTo>
                    <a:pt x="507" y="70"/>
                    <a:pt x="493" y="51"/>
                    <a:pt x="47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8818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595ECFA-F6F3-481D-B98E-FC655BD3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265269EE-C53E-470C-A17B-C076B92404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509941" y="4719915"/>
            <a:ext cx="449626" cy="339539"/>
          </a:xfrm>
          <a:prstGeom prst="rect">
            <a:avLst/>
          </a:prstGeom>
        </p:spPr>
        <p:txBody>
          <a:bodyPr/>
          <a:lstStyle/>
          <a:p>
            <a:fld id="{209DF4CA-8A8F-4127-A90E-7FF13E65D9C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120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D:\201709\用户大会PPT\图片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515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="" xmlns:a16="http://schemas.microsoft.com/office/drawing/2014/main" id="{E193AC7A-98C5-41FC-ADE7-B55BEBD04739}"/>
              </a:ext>
            </a:extLst>
          </p:cNvPr>
          <p:cNvGrpSpPr/>
          <p:nvPr userDrawn="1"/>
        </p:nvGrpSpPr>
        <p:grpSpPr>
          <a:xfrm>
            <a:off x="8244408" y="4760171"/>
            <a:ext cx="753023" cy="198164"/>
            <a:chOff x="457200" y="3430588"/>
            <a:chExt cx="2533650" cy="666751"/>
          </a:xfrm>
          <a:solidFill>
            <a:schemeClr val="bg1"/>
          </a:solidFill>
        </p:grpSpPr>
        <p:sp>
          <p:nvSpPr>
            <p:cNvPr id="31" name="Freeform 5">
              <a:extLst>
                <a:ext uri="{FF2B5EF4-FFF2-40B4-BE49-F238E27FC236}">
                  <a16:creationId xmlns="" xmlns:a16="http://schemas.microsoft.com/office/drawing/2014/main" id="{EAADBC43-A9A5-4E06-B3F8-89E4A0C0E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988" y="3790951"/>
              <a:ext cx="157163" cy="130175"/>
            </a:xfrm>
            <a:custGeom>
              <a:avLst/>
              <a:gdLst>
                <a:gd name="T0" fmla="*/ 99 w 99"/>
                <a:gd name="T1" fmla="*/ 0 h 82"/>
                <a:gd name="T2" fmla="*/ 43 w 99"/>
                <a:gd name="T3" fmla="*/ 0 h 82"/>
                <a:gd name="T4" fmla="*/ 0 w 99"/>
                <a:gd name="T5" fmla="*/ 82 h 82"/>
                <a:gd name="T6" fmla="*/ 56 w 99"/>
                <a:gd name="T7" fmla="*/ 82 h 82"/>
                <a:gd name="T8" fmla="*/ 99 w 99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82">
                  <a:moveTo>
                    <a:pt x="99" y="0"/>
                  </a:moveTo>
                  <a:lnTo>
                    <a:pt x="43" y="0"/>
                  </a:lnTo>
                  <a:lnTo>
                    <a:pt x="0" y="82"/>
                  </a:lnTo>
                  <a:lnTo>
                    <a:pt x="56" y="82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="" xmlns:a16="http://schemas.microsoft.com/office/drawing/2014/main" id="{73D32248-F276-402B-9FF8-E915D4A43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" y="3729038"/>
              <a:ext cx="220663" cy="365125"/>
            </a:xfrm>
            <a:custGeom>
              <a:avLst/>
              <a:gdLst>
                <a:gd name="T0" fmla="*/ 0 w 72"/>
                <a:gd name="T1" fmla="*/ 18 h 118"/>
                <a:gd name="T2" fmla="*/ 21 w 72"/>
                <a:gd name="T3" fmla="*/ 18 h 118"/>
                <a:gd name="T4" fmla="*/ 21 w 72"/>
                <a:gd name="T5" fmla="*/ 42 h 118"/>
                <a:gd name="T6" fmla="*/ 0 w 72"/>
                <a:gd name="T7" fmla="*/ 42 h 118"/>
                <a:gd name="T8" fmla="*/ 0 w 72"/>
                <a:gd name="T9" fmla="*/ 60 h 118"/>
                <a:gd name="T10" fmla="*/ 21 w 72"/>
                <a:gd name="T11" fmla="*/ 60 h 118"/>
                <a:gd name="T12" fmla="*/ 21 w 72"/>
                <a:gd name="T13" fmla="*/ 93 h 118"/>
                <a:gd name="T14" fmla="*/ 47 w 72"/>
                <a:gd name="T15" fmla="*/ 118 h 118"/>
                <a:gd name="T16" fmla="*/ 72 w 72"/>
                <a:gd name="T17" fmla="*/ 118 h 118"/>
                <a:gd name="T18" fmla="*/ 72 w 72"/>
                <a:gd name="T19" fmla="*/ 102 h 118"/>
                <a:gd name="T20" fmla="*/ 59 w 72"/>
                <a:gd name="T21" fmla="*/ 102 h 118"/>
                <a:gd name="T22" fmla="*/ 48 w 72"/>
                <a:gd name="T23" fmla="*/ 88 h 118"/>
                <a:gd name="T24" fmla="*/ 48 w 72"/>
                <a:gd name="T25" fmla="*/ 60 h 118"/>
                <a:gd name="T26" fmla="*/ 72 w 72"/>
                <a:gd name="T27" fmla="*/ 60 h 118"/>
                <a:gd name="T28" fmla="*/ 72 w 72"/>
                <a:gd name="T29" fmla="*/ 42 h 118"/>
                <a:gd name="T30" fmla="*/ 48 w 72"/>
                <a:gd name="T31" fmla="*/ 42 h 118"/>
                <a:gd name="T32" fmla="*/ 48 w 72"/>
                <a:gd name="T33" fmla="*/ 18 h 118"/>
                <a:gd name="T34" fmla="*/ 72 w 72"/>
                <a:gd name="T35" fmla="*/ 18 h 118"/>
                <a:gd name="T36" fmla="*/ 72 w 72"/>
                <a:gd name="T37" fmla="*/ 0 h 118"/>
                <a:gd name="T38" fmla="*/ 22 w 72"/>
                <a:gd name="T39" fmla="*/ 0 h 118"/>
                <a:gd name="T40" fmla="*/ 0 w 72"/>
                <a:gd name="T41" fmla="*/ 0 h 118"/>
                <a:gd name="T42" fmla="*/ 0 w 72"/>
                <a:gd name="T43" fmla="*/ 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118">
                  <a:moveTo>
                    <a:pt x="0" y="18"/>
                  </a:moveTo>
                  <a:cubicBezTo>
                    <a:pt x="21" y="18"/>
                    <a:pt x="21" y="18"/>
                    <a:pt x="21" y="18"/>
                  </a:cubicBezTo>
                  <a:cubicBezTo>
                    <a:pt x="21" y="24"/>
                    <a:pt x="21" y="33"/>
                    <a:pt x="2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78"/>
                    <a:pt x="21" y="92"/>
                    <a:pt x="21" y="93"/>
                  </a:cubicBezTo>
                  <a:cubicBezTo>
                    <a:pt x="21" y="111"/>
                    <a:pt x="31" y="118"/>
                    <a:pt x="47" y="118"/>
                  </a:cubicBezTo>
                  <a:cubicBezTo>
                    <a:pt x="55" y="118"/>
                    <a:pt x="72" y="118"/>
                    <a:pt x="72" y="118"/>
                  </a:cubicBezTo>
                  <a:cubicBezTo>
                    <a:pt x="72" y="102"/>
                    <a:pt x="72" y="102"/>
                    <a:pt x="72" y="102"/>
                  </a:cubicBezTo>
                  <a:cubicBezTo>
                    <a:pt x="72" y="102"/>
                    <a:pt x="64" y="102"/>
                    <a:pt x="59" y="102"/>
                  </a:cubicBezTo>
                  <a:cubicBezTo>
                    <a:pt x="50" y="102"/>
                    <a:pt x="48" y="98"/>
                    <a:pt x="48" y="88"/>
                  </a:cubicBezTo>
                  <a:cubicBezTo>
                    <a:pt x="48" y="88"/>
                    <a:pt x="48" y="74"/>
                    <a:pt x="48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34"/>
                    <a:pt x="48" y="25"/>
                    <a:pt x="48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7">
              <a:extLst>
                <a:ext uri="{FF2B5EF4-FFF2-40B4-BE49-F238E27FC236}">
                  <a16:creationId xmlns="" xmlns:a16="http://schemas.microsoft.com/office/drawing/2014/main" id="{14034CE4-EFF4-46EA-B67F-26F7072017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6663" y="3905251"/>
              <a:ext cx="569913" cy="192088"/>
            </a:xfrm>
            <a:custGeom>
              <a:avLst/>
              <a:gdLst>
                <a:gd name="T0" fmla="*/ 0 w 186"/>
                <a:gd name="T1" fmla="*/ 0 h 62"/>
                <a:gd name="T2" fmla="*/ 0 w 186"/>
                <a:gd name="T3" fmla="*/ 6 h 62"/>
                <a:gd name="T4" fmla="*/ 0 w 186"/>
                <a:gd name="T5" fmla="*/ 19 h 62"/>
                <a:gd name="T6" fmla="*/ 0 w 186"/>
                <a:gd name="T7" fmla="*/ 43 h 62"/>
                <a:gd name="T8" fmla="*/ 0 w 186"/>
                <a:gd name="T9" fmla="*/ 55 h 62"/>
                <a:gd name="T10" fmla="*/ 0 w 186"/>
                <a:gd name="T11" fmla="*/ 62 h 62"/>
                <a:gd name="T12" fmla="*/ 145 w 186"/>
                <a:gd name="T13" fmla="*/ 62 h 62"/>
                <a:gd name="T14" fmla="*/ 186 w 186"/>
                <a:gd name="T15" fmla="*/ 29 h 62"/>
                <a:gd name="T16" fmla="*/ 186 w 186"/>
                <a:gd name="T17" fmla="*/ 19 h 62"/>
                <a:gd name="T18" fmla="*/ 186 w 186"/>
                <a:gd name="T19" fmla="*/ 0 h 62"/>
                <a:gd name="T20" fmla="*/ 159 w 186"/>
                <a:gd name="T21" fmla="*/ 0 h 62"/>
                <a:gd name="T22" fmla="*/ 0 w 186"/>
                <a:gd name="T23" fmla="*/ 0 h 62"/>
                <a:gd name="T24" fmla="*/ 156 w 186"/>
                <a:gd name="T25" fmla="*/ 32 h 62"/>
                <a:gd name="T26" fmla="*/ 142 w 186"/>
                <a:gd name="T27" fmla="*/ 45 h 62"/>
                <a:gd name="T28" fmla="*/ 30 w 186"/>
                <a:gd name="T29" fmla="*/ 45 h 62"/>
                <a:gd name="T30" fmla="*/ 30 w 186"/>
                <a:gd name="T31" fmla="*/ 17 h 62"/>
                <a:gd name="T32" fmla="*/ 156 w 186"/>
                <a:gd name="T33" fmla="*/ 17 h 62"/>
                <a:gd name="T34" fmla="*/ 156 w 186"/>
                <a:gd name="T35" fmla="*/ 3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62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137" y="62"/>
                    <a:pt x="145" y="62"/>
                  </a:cubicBezTo>
                  <a:cubicBezTo>
                    <a:pt x="176" y="62"/>
                    <a:pt x="186" y="49"/>
                    <a:pt x="186" y="29"/>
                  </a:cubicBezTo>
                  <a:cubicBezTo>
                    <a:pt x="186" y="19"/>
                    <a:pt x="186" y="19"/>
                    <a:pt x="186" y="19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59" y="0"/>
                    <a:pt x="159" y="0"/>
                    <a:pt x="159" y="0"/>
                  </a:cubicBezTo>
                  <a:lnTo>
                    <a:pt x="0" y="0"/>
                  </a:lnTo>
                  <a:close/>
                  <a:moveTo>
                    <a:pt x="156" y="32"/>
                  </a:moveTo>
                  <a:cubicBezTo>
                    <a:pt x="156" y="42"/>
                    <a:pt x="151" y="45"/>
                    <a:pt x="142" y="45"/>
                  </a:cubicBezTo>
                  <a:cubicBezTo>
                    <a:pt x="138" y="45"/>
                    <a:pt x="30" y="45"/>
                    <a:pt x="30" y="4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6" y="17"/>
                    <a:pt x="156" y="27"/>
                    <a:pt x="15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="" xmlns:a16="http://schemas.microsoft.com/office/drawing/2014/main" id="{B84C9352-ABAC-401B-9B27-065D5DEB1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250" y="3824288"/>
              <a:ext cx="520700" cy="273050"/>
            </a:xfrm>
            <a:custGeom>
              <a:avLst/>
              <a:gdLst>
                <a:gd name="T0" fmla="*/ 78 w 170"/>
                <a:gd name="T1" fmla="*/ 0 h 88"/>
                <a:gd name="T2" fmla="*/ 49 w 170"/>
                <a:gd name="T3" fmla="*/ 0 h 88"/>
                <a:gd name="T4" fmla="*/ 48 w 170"/>
                <a:gd name="T5" fmla="*/ 0 h 88"/>
                <a:gd name="T6" fmla="*/ 0 w 170"/>
                <a:gd name="T7" fmla="*/ 88 h 88"/>
                <a:gd name="T8" fmla="*/ 32 w 170"/>
                <a:gd name="T9" fmla="*/ 88 h 88"/>
                <a:gd name="T10" fmla="*/ 69 w 170"/>
                <a:gd name="T11" fmla="*/ 20 h 88"/>
                <a:gd name="T12" fmla="*/ 95 w 170"/>
                <a:gd name="T13" fmla="*/ 20 h 88"/>
                <a:gd name="T14" fmla="*/ 58 w 170"/>
                <a:gd name="T15" fmla="*/ 88 h 88"/>
                <a:gd name="T16" fmla="*/ 90 w 170"/>
                <a:gd name="T17" fmla="*/ 88 h 88"/>
                <a:gd name="T18" fmla="*/ 127 w 170"/>
                <a:gd name="T19" fmla="*/ 20 h 88"/>
                <a:gd name="T20" fmla="*/ 143 w 170"/>
                <a:gd name="T21" fmla="*/ 20 h 88"/>
                <a:gd name="T22" fmla="*/ 143 w 170"/>
                <a:gd name="T23" fmla="*/ 47 h 88"/>
                <a:gd name="T24" fmla="*/ 128 w 170"/>
                <a:gd name="T25" fmla="*/ 67 h 88"/>
                <a:gd name="T26" fmla="*/ 126 w 170"/>
                <a:gd name="T27" fmla="*/ 67 h 88"/>
                <a:gd name="T28" fmla="*/ 114 w 170"/>
                <a:gd name="T29" fmla="*/ 88 h 88"/>
                <a:gd name="T30" fmla="*/ 133 w 170"/>
                <a:gd name="T31" fmla="*/ 88 h 88"/>
                <a:gd name="T32" fmla="*/ 170 w 170"/>
                <a:gd name="T33" fmla="*/ 48 h 88"/>
                <a:gd name="T34" fmla="*/ 170 w 170"/>
                <a:gd name="T35" fmla="*/ 21 h 88"/>
                <a:gd name="T36" fmla="*/ 170 w 170"/>
                <a:gd name="T37" fmla="*/ 0 h 88"/>
                <a:gd name="T38" fmla="*/ 143 w 170"/>
                <a:gd name="T39" fmla="*/ 0 h 88"/>
                <a:gd name="T40" fmla="*/ 78 w 170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" h="88">
                  <a:moveTo>
                    <a:pt x="7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90" y="88"/>
                    <a:pt x="90" y="88"/>
                    <a:pt x="90" y="88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43" y="20"/>
                    <a:pt x="143" y="20"/>
                    <a:pt x="143" y="20"/>
                  </a:cubicBezTo>
                  <a:cubicBezTo>
                    <a:pt x="143" y="20"/>
                    <a:pt x="143" y="41"/>
                    <a:pt x="143" y="47"/>
                  </a:cubicBezTo>
                  <a:cubicBezTo>
                    <a:pt x="143" y="56"/>
                    <a:pt x="139" y="67"/>
                    <a:pt x="128" y="67"/>
                  </a:cubicBezTo>
                  <a:cubicBezTo>
                    <a:pt x="128" y="67"/>
                    <a:pt x="126" y="67"/>
                    <a:pt x="126" y="67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4" y="88"/>
                    <a:pt x="118" y="88"/>
                    <a:pt x="133" y="88"/>
                  </a:cubicBezTo>
                  <a:cubicBezTo>
                    <a:pt x="157" y="88"/>
                    <a:pt x="170" y="70"/>
                    <a:pt x="170" y="48"/>
                  </a:cubicBezTo>
                  <a:cubicBezTo>
                    <a:pt x="170" y="33"/>
                    <a:pt x="170" y="21"/>
                    <a:pt x="170" y="21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11B9DA3E-FAE9-479B-BE1C-01389DCAE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502026"/>
              <a:ext cx="355600" cy="595313"/>
            </a:xfrm>
            <a:custGeom>
              <a:avLst/>
              <a:gdLst>
                <a:gd name="T0" fmla="*/ 72 w 116"/>
                <a:gd name="T1" fmla="*/ 51 h 192"/>
                <a:gd name="T2" fmla="*/ 72 w 116"/>
                <a:gd name="T3" fmla="*/ 0 h 192"/>
                <a:gd name="T4" fmla="*/ 45 w 116"/>
                <a:gd name="T5" fmla="*/ 0 h 192"/>
                <a:gd name="T6" fmla="*/ 45 w 116"/>
                <a:gd name="T7" fmla="*/ 51 h 192"/>
                <a:gd name="T8" fmla="*/ 19 w 116"/>
                <a:gd name="T9" fmla="*/ 51 h 192"/>
                <a:gd name="T10" fmla="*/ 0 w 116"/>
                <a:gd name="T11" fmla="*/ 67 h 192"/>
                <a:gd name="T12" fmla="*/ 0 w 116"/>
                <a:gd name="T13" fmla="*/ 192 h 192"/>
                <a:gd name="T14" fmla="*/ 28 w 116"/>
                <a:gd name="T15" fmla="*/ 192 h 192"/>
                <a:gd name="T16" fmla="*/ 28 w 116"/>
                <a:gd name="T17" fmla="*/ 152 h 192"/>
                <a:gd name="T18" fmla="*/ 76 w 116"/>
                <a:gd name="T19" fmla="*/ 152 h 192"/>
                <a:gd name="T20" fmla="*/ 76 w 116"/>
                <a:gd name="T21" fmla="*/ 133 h 192"/>
                <a:gd name="T22" fmla="*/ 28 w 116"/>
                <a:gd name="T23" fmla="*/ 133 h 192"/>
                <a:gd name="T24" fmla="*/ 28 w 116"/>
                <a:gd name="T25" fmla="*/ 111 h 192"/>
                <a:gd name="T26" fmla="*/ 76 w 116"/>
                <a:gd name="T27" fmla="*/ 111 h 192"/>
                <a:gd name="T28" fmla="*/ 76 w 116"/>
                <a:gd name="T29" fmla="*/ 92 h 192"/>
                <a:gd name="T30" fmla="*/ 28 w 116"/>
                <a:gd name="T31" fmla="*/ 92 h 192"/>
                <a:gd name="T32" fmla="*/ 28 w 116"/>
                <a:gd name="T33" fmla="*/ 73 h 192"/>
                <a:gd name="T34" fmla="*/ 33 w 116"/>
                <a:gd name="T35" fmla="*/ 68 h 192"/>
                <a:gd name="T36" fmla="*/ 83 w 116"/>
                <a:gd name="T37" fmla="*/ 68 h 192"/>
                <a:gd name="T38" fmla="*/ 88 w 116"/>
                <a:gd name="T39" fmla="*/ 73 h 192"/>
                <a:gd name="T40" fmla="*/ 88 w 116"/>
                <a:gd name="T41" fmla="*/ 192 h 192"/>
                <a:gd name="T42" fmla="*/ 116 w 116"/>
                <a:gd name="T43" fmla="*/ 192 h 192"/>
                <a:gd name="T44" fmla="*/ 116 w 116"/>
                <a:gd name="T45" fmla="*/ 67 h 192"/>
                <a:gd name="T46" fmla="*/ 99 w 116"/>
                <a:gd name="T47" fmla="*/ 51 h 192"/>
                <a:gd name="T48" fmla="*/ 72 w 116"/>
                <a:gd name="T49" fmla="*/ 5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92">
                  <a:moveTo>
                    <a:pt x="72" y="51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1"/>
                    <a:pt x="33" y="51"/>
                    <a:pt x="19" y="51"/>
                  </a:cubicBezTo>
                  <a:cubicBezTo>
                    <a:pt x="6" y="51"/>
                    <a:pt x="0" y="59"/>
                    <a:pt x="0" y="67"/>
                  </a:cubicBezTo>
                  <a:cubicBezTo>
                    <a:pt x="0" y="72"/>
                    <a:pt x="0" y="192"/>
                    <a:pt x="0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8" y="152"/>
                    <a:pt x="28" y="152"/>
                    <a:pt x="28" y="152"/>
                  </a:cubicBezTo>
                  <a:cubicBezTo>
                    <a:pt x="76" y="152"/>
                    <a:pt x="76" y="152"/>
                    <a:pt x="76" y="152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8" y="92"/>
                    <a:pt x="28" y="74"/>
                    <a:pt x="28" y="73"/>
                  </a:cubicBezTo>
                  <a:cubicBezTo>
                    <a:pt x="28" y="70"/>
                    <a:pt x="29" y="68"/>
                    <a:pt x="33" y="68"/>
                  </a:cubicBezTo>
                  <a:cubicBezTo>
                    <a:pt x="38" y="68"/>
                    <a:pt x="80" y="68"/>
                    <a:pt x="83" y="68"/>
                  </a:cubicBezTo>
                  <a:cubicBezTo>
                    <a:pt x="87" y="68"/>
                    <a:pt x="88" y="70"/>
                    <a:pt x="88" y="73"/>
                  </a:cubicBezTo>
                  <a:cubicBezTo>
                    <a:pt x="88" y="74"/>
                    <a:pt x="88" y="192"/>
                    <a:pt x="88" y="192"/>
                  </a:cubicBezTo>
                  <a:cubicBezTo>
                    <a:pt x="116" y="192"/>
                    <a:pt x="116" y="192"/>
                    <a:pt x="116" y="192"/>
                  </a:cubicBezTo>
                  <a:cubicBezTo>
                    <a:pt x="116" y="192"/>
                    <a:pt x="116" y="74"/>
                    <a:pt x="116" y="67"/>
                  </a:cubicBezTo>
                  <a:cubicBezTo>
                    <a:pt x="116" y="57"/>
                    <a:pt x="110" y="51"/>
                    <a:pt x="99" y="51"/>
                  </a:cubicBezTo>
                  <a:cubicBezTo>
                    <a:pt x="90" y="51"/>
                    <a:pt x="72" y="51"/>
                    <a:pt x="72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0">
              <a:extLst>
                <a:ext uri="{FF2B5EF4-FFF2-40B4-BE49-F238E27FC236}">
                  <a16:creationId xmlns="" xmlns:a16="http://schemas.microsoft.com/office/drawing/2014/main" id="{A323AEF7-1648-41A3-BA93-5EE6689C4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0250" y="3502026"/>
              <a:ext cx="514350" cy="269875"/>
            </a:xfrm>
            <a:custGeom>
              <a:avLst/>
              <a:gdLst>
                <a:gd name="T0" fmla="*/ 133 w 168"/>
                <a:gd name="T1" fmla="*/ 0 h 87"/>
                <a:gd name="T2" fmla="*/ 10 w 168"/>
                <a:gd name="T3" fmla="*/ 0 h 87"/>
                <a:gd name="T4" fmla="*/ 0 w 168"/>
                <a:gd name="T5" fmla="*/ 9 h 87"/>
                <a:gd name="T6" fmla="*/ 0 w 168"/>
                <a:gd name="T7" fmla="*/ 87 h 87"/>
                <a:gd name="T8" fmla="*/ 13 w 168"/>
                <a:gd name="T9" fmla="*/ 87 h 87"/>
                <a:gd name="T10" fmla="*/ 28 w 168"/>
                <a:gd name="T11" fmla="*/ 87 h 87"/>
                <a:gd name="T12" fmla="*/ 143 w 168"/>
                <a:gd name="T13" fmla="*/ 87 h 87"/>
                <a:gd name="T14" fmla="*/ 159 w 168"/>
                <a:gd name="T15" fmla="*/ 87 h 87"/>
                <a:gd name="T16" fmla="*/ 168 w 168"/>
                <a:gd name="T17" fmla="*/ 87 h 87"/>
                <a:gd name="T18" fmla="*/ 168 w 168"/>
                <a:gd name="T19" fmla="*/ 78 h 87"/>
                <a:gd name="T20" fmla="*/ 168 w 168"/>
                <a:gd name="T21" fmla="*/ 33 h 87"/>
                <a:gd name="T22" fmla="*/ 133 w 168"/>
                <a:gd name="T23" fmla="*/ 0 h 87"/>
                <a:gd name="T24" fmla="*/ 28 w 168"/>
                <a:gd name="T25" fmla="*/ 70 h 87"/>
                <a:gd name="T26" fmla="*/ 28 w 168"/>
                <a:gd name="T27" fmla="*/ 53 h 87"/>
                <a:gd name="T28" fmla="*/ 126 w 168"/>
                <a:gd name="T29" fmla="*/ 53 h 87"/>
                <a:gd name="T30" fmla="*/ 126 w 168"/>
                <a:gd name="T31" fmla="*/ 34 h 87"/>
                <a:gd name="T32" fmla="*/ 28 w 168"/>
                <a:gd name="T33" fmla="*/ 34 h 87"/>
                <a:gd name="T34" fmla="*/ 28 w 168"/>
                <a:gd name="T35" fmla="*/ 17 h 87"/>
                <a:gd name="T36" fmla="*/ 129 w 168"/>
                <a:gd name="T37" fmla="*/ 17 h 87"/>
                <a:gd name="T38" fmla="*/ 143 w 168"/>
                <a:gd name="T39" fmla="*/ 32 h 87"/>
                <a:gd name="T40" fmla="*/ 143 w 168"/>
                <a:gd name="T41" fmla="*/ 70 h 87"/>
                <a:gd name="T42" fmla="*/ 28 w 168"/>
                <a:gd name="T43" fmla="*/ 7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87">
                  <a:moveTo>
                    <a:pt x="133" y="0"/>
                  </a:moveTo>
                  <a:cubicBezTo>
                    <a:pt x="124" y="0"/>
                    <a:pt x="21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143" y="87"/>
                    <a:pt x="143" y="87"/>
                    <a:pt x="143" y="87"/>
                  </a:cubicBezTo>
                  <a:cubicBezTo>
                    <a:pt x="159" y="87"/>
                    <a:pt x="159" y="87"/>
                    <a:pt x="159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3"/>
                    <a:pt x="168" y="78"/>
                  </a:cubicBezTo>
                  <a:cubicBezTo>
                    <a:pt x="168" y="58"/>
                    <a:pt x="168" y="36"/>
                    <a:pt x="168" y="33"/>
                  </a:cubicBezTo>
                  <a:cubicBezTo>
                    <a:pt x="168" y="12"/>
                    <a:pt x="157" y="0"/>
                    <a:pt x="133" y="0"/>
                  </a:cubicBezTo>
                  <a:close/>
                  <a:moveTo>
                    <a:pt x="28" y="70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118" y="17"/>
                    <a:pt x="129" y="17"/>
                  </a:cubicBezTo>
                  <a:cubicBezTo>
                    <a:pt x="138" y="17"/>
                    <a:pt x="143" y="25"/>
                    <a:pt x="143" y="32"/>
                  </a:cubicBezTo>
                  <a:cubicBezTo>
                    <a:pt x="143" y="36"/>
                    <a:pt x="143" y="70"/>
                    <a:pt x="143" y="70"/>
                  </a:cubicBezTo>
                  <a:lnTo>
                    <a:pt x="28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1">
              <a:extLst>
                <a:ext uri="{FF2B5EF4-FFF2-40B4-BE49-F238E27FC236}">
                  <a16:creationId xmlns="" xmlns:a16="http://schemas.microsoft.com/office/drawing/2014/main" id="{90D5B625-8998-416E-9628-9C424965F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775" y="3502026"/>
              <a:ext cx="431800" cy="368300"/>
            </a:xfrm>
            <a:custGeom>
              <a:avLst/>
              <a:gdLst>
                <a:gd name="T0" fmla="*/ 168 w 272"/>
                <a:gd name="T1" fmla="*/ 0 h 232"/>
                <a:gd name="T2" fmla="*/ 106 w 272"/>
                <a:gd name="T3" fmla="*/ 0 h 232"/>
                <a:gd name="T4" fmla="*/ 106 w 272"/>
                <a:gd name="T5" fmla="*/ 23 h 232"/>
                <a:gd name="T6" fmla="*/ 0 w 272"/>
                <a:gd name="T7" fmla="*/ 23 h 232"/>
                <a:gd name="T8" fmla="*/ 0 w 272"/>
                <a:gd name="T9" fmla="*/ 59 h 232"/>
                <a:gd name="T10" fmla="*/ 106 w 272"/>
                <a:gd name="T11" fmla="*/ 59 h 232"/>
                <a:gd name="T12" fmla="*/ 106 w 272"/>
                <a:gd name="T13" fmla="*/ 82 h 232"/>
                <a:gd name="T14" fmla="*/ 0 w 272"/>
                <a:gd name="T15" fmla="*/ 82 h 232"/>
                <a:gd name="T16" fmla="*/ 0 w 272"/>
                <a:gd name="T17" fmla="*/ 115 h 232"/>
                <a:gd name="T18" fmla="*/ 106 w 272"/>
                <a:gd name="T19" fmla="*/ 115 h 232"/>
                <a:gd name="T20" fmla="*/ 106 w 272"/>
                <a:gd name="T21" fmla="*/ 141 h 232"/>
                <a:gd name="T22" fmla="*/ 0 w 272"/>
                <a:gd name="T23" fmla="*/ 141 h 232"/>
                <a:gd name="T24" fmla="*/ 0 w 272"/>
                <a:gd name="T25" fmla="*/ 174 h 232"/>
                <a:gd name="T26" fmla="*/ 106 w 272"/>
                <a:gd name="T27" fmla="*/ 174 h 232"/>
                <a:gd name="T28" fmla="*/ 106 w 272"/>
                <a:gd name="T29" fmla="*/ 197 h 232"/>
                <a:gd name="T30" fmla="*/ 0 w 272"/>
                <a:gd name="T31" fmla="*/ 197 h 232"/>
                <a:gd name="T32" fmla="*/ 0 w 272"/>
                <a:gd name="T33" fmla="*/ 232 h 232"/>
                <a:gd name="T34" fmla="*/ 272 w 272"/>
                <a:gd name="T35" fmla="*/ 232 h 232"/>
                <a:gd name="T36" fmla="*/ 272 w 272"/>
                <a:gd name="T37" fmla="*/ 197 h 232"/>
                <a:gd name="T38" fmla="*/ 168 w 272"/>
                <a:gd name="T39" fmla="*/ 197 h 232"/>
                <a:gd name="T40" fmla="*/ 168 w 272"/>
                <a:gd name="T41" fmla="*/ 174 h 232"/>
                <a:gd name="T42" fmla="*/ 272 w 272"/>
                <a:gd name="T43" fmla="*/ 174 h 232"/>
                <a:gd name="T44" fmla="*/ 272 w 272"/>
                <a:gd name="T45" fmla="*/ 141 h 232"/>
                <a:gd name="T46" fmla="*/ 168 w 272"/>
                <a:gd name="T47" fmla="*/ 141 h 232"/>
                <a:gd name="T48" fmla="*/ 168 w 272"/>
                <a:gd name="T49" fmla="*/ 115 h 232"/>
                <a:gd name="T50" fmla="*/ 272 w 272"/>
                <a:gd name="T51" fmla="*/ 115 h 232"/>
                <a:gd name="T52" fmla="*/ 272 w 272"/>
                <a:gd name="T53" fmla="*/ 82 h 232"/>
                <a:gd name="T54" fmla="*/ 168 w 272"/>
                <a:gd name="T55" fmla="*/ 82 h 232"/>
                <a:gd name="T56" fmla="*/ 168 w 272"/>
                <a:gd name="T57" fmla="*/ 59 h 232"/>
                <a:gd name="T58" fmla="*/ 272 w 272"/>
                <a:gd name="T59" fmla="*/ 59 h 232"/>
                <a:gd name="T60" fmla="*/ 272 w 272"/>
                <a:gd name="T61" fmla="*/ 23 h 232"/>
                <a:gd name="T62" fmla="*/ 168 w 272"/>
                <a:gd name="T63" fmla="*/ 23 h 232"/>
                <a:gd name="T64" fmla="*/ 168 w 272"/>
                <a:gd name="T6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232">
                  <a:moveTo>
                    <a:pt x="168" y="0"/>
                  </a:moveTo>
                  <a:lnTo>
                    <a:pt x="106" y="0"/>
                  </a:lnTo>
                  <a:lnTo>
                    <a:pt x="106" y="23"/>
                  </a:lnTo>
                  <a:lnTo>
                    <a:pt x="0" y="23"/>
                  </a:lnTo>
                  <a:lnTo>
                    <a:pt x="0" y="59"/>
                  </a:lnTo>
                  <a:lnTo>
                    <a:pt x="106" y="59"/>
                  </a:lnTo>
                  <a:lnTo>
                    <a:pt x="106" y="82"/>
                  </a:lnTo>
                  <a:lnTo>
                    <a:pt x="0" y="82"/>
                  </a:lnTo>
                  <a:lnTo>
                    <a:pt x="0" y="115"/>
                  </a:lnTo>
                  <a:lnTo>
                    <a:pt x="106" y="115"/>
                  </a:lnTo>
                  <a:lnTo>
                    <a:pt x="106" y="141"/>
                  </a:lnTo>
                  <a:lnTo>
                    <a:pt x="0" y="141"/>
                  </a:lnTo>
                  <a:lnTo>
                    <a:pt x="0" y="174"/>
                  </a:lnTo>
                  <a:lnTo>
                    <a:pt x="106" y="174"/>
                  </a:lnTo>
                  <a:lnTo>
                    <a:pt x="106" y="197"/>
                  </a:lnTo>
                  <a:lnTo>
                    <a:pt x="0" y="197"/>
                  </a:lnTo>
                  <a:lnTo>
                    <a:pt x="0" y="232"/>
                  </a:lnTo>
                  <a:lnTo>
                    <a:pt x="272" y="232"/>
                  </a:lnTo>
                  <a:lnTo>
                    <a:pt x="272" y="197"/>
                  </a:lnTo>
                  <a:lnTo>
                    <a:pt x="168" y="197"/>
                  </a:lnTo>
                  <a:lnTo>
                    <a:pt x="168" y="174"/>
                  </a:lnTo>
                  <a:lnTo>
                    <a:pt x="272" y="174"/>
                  </a:lnTo>
                  <a:lnTo>
                    <a:pt x="272" y="141"/>
                  </a:lnTo>
                  <a:lnTo>
                    <a:pt x="168" y="141"/>
                  </a:lnTo>
                  <a:lnTo>
                    <a:pt x="168" y="115"/>
                  </a:lnTo>
                  <a:lnTo>
                    <a:pt x="272" y="115"/>
                  </a:lnTo>
                  <a:lnTo>
                    <a:pt x="272" y="82"/>
                  </a:lnTo>
                  <a:lnTo>
                    <a:pt x="168" y="82"/>
                  </a:lnTo>
                  <a:lnTo>
                    <a:pt x="168" y="59"/>
                  </a:lnTo>
                  <a:lnTo>
                    <a:pt x="272" y="59"/>
                  </a:lnTo>
                  <a:lnTo>
                    <a:pt x="272" y="23"/>
                  </a:lnTo>
                  <a:lnTo>
                    <a:pt x="168" y="23"/>
                  </a:lnTo>
                  <a:lnTo>
                    <a:pt x="1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2">
              <a:extLst>
                <a:ext uri="{FF2B5EF4-FFF2-40B4-BE49-F238E27FC236}">
                  <a16:creationId xmlns="" xmlns:a16="http://schemas.microsoft.com/office/drawing/2014/main" id="{27EACBE6-9F70-4032-B3D8-C8213042E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725" y="3502026"/>
              <a:ext cx="125413" cy="133350"/>
            </a:xfrm>
            <a:custGeom>
              <a:avLst/>
              <a:gdLst>
                <a:gd name="T0" fmla="*/ 79 w 79"/>
                <a:gd name="T1" fmla="*/ 84 h 84"/>
                <a:gd name="T2" fmla="*/ 52 w 79"/>
                <a:gd name="T3" fmla="*/ 0 h 84"/>
                <a:gd name="T4" fmla="*/ 0 w 79"/>
                <a:gd name="T5" fmla="*/ 0 h 84"/>
                <a:gd name="T6" fmla="*/ 27 w 79"/>
                <a:gd name="T7" fmla="*/ 84 h 84"/>
                <a:gd name="T8" fmla="*/ 79 w 79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4">
                  <a:moveTo>
                    <a:pt x="79" y="84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27" y="84"/>
                  </a:lnTo>
                  <a:lnTo>
                    <a:pt x="79" y="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>
              <a:extLst>
                <a:ext uri="{FF2B5EF4-FFF2-40B4-BE49-F238E27FC236}">
                  <a16:creationId xmlns="" xmlns:a16="http://schemas.microsoft.com/office/drawing/2014/main" id="{A4A358E9-AEDE-4954-8980-04AF91A61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963" y="3502026"/>
              <a:ext cx="125413" cy="133350"/>
            </a:xfrm>
            <a:custGeom>
              <a:avLst/>
              <a:gdLst>
                <a:gd name="T0" fmla="*/ 0 w 79"/>
                <a:gd name="T1" fmla="*/ 84 h 84"/>
                <a:gd name="T2" fmla="*/ 52 w 79"/>
                <a:gd name="T3" fmla="*/ 84 h 84"/>
                <a:gd name="T4" fmla="*/ 79 w 79"/>
                <a:gd name="T5" fmla="*/ 0 h 84"/>
                <a:gd name="T6" fmla="*/ 27 w 79"/>
                <a:gd name="T7" fmla="*/ 0 h 84"/>
                <a:gd name="T8" fmla="*/ 0 w 79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52" y="84"/>
                  </a:lnTo>
                  <a:lnTo>
                    <a:pt x="79" y="0"/>
                  </a:lnTo>
                  <a:lnTo>
                    <a:pt x="27" y="0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>
              <a:extLst>
                <a:ext uri="{FF2B5EF4-FFF2-40B4-BE49-F238E27FC236}">
                  <a16:creationId xmlns="" xmlns:a16="http://schemas.microsoft.com/office/drawing/2014/main" id="{9654EA1B-E70D-403E-B2F9-C748EA4F4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502026"/>
              <a:ext cx="165100" cy="368300"/>
            </a:xfrm>
            <a:custGeom>
              <a:avLst/>
              <a:gdLst>
                <a:gd name="T0" fmla="*/ 104 w 104"/>
                <a:gd name="T1" fmla="*/ 0 h 232"/>
                <a:gd name="T2" fmla="*/ 42 w 104"/>
                <a:gd name="T3" fmla="*/ 0 h 232"/>
                <a:gd name="T4" fmla="*/ 0 w 104"/>
                <a:gd name="T5" fmla="*/ 82 h 232"/>
                <a:gd name="T6" fmla="*/ 33 w 104"/>
                <a:gd name="T7" fmla="*/ 82 h 232"/>
                <a:gd name="T8" fmla="*/ 33 w 104"/>
                <a:gd name="T9" fmla="*/ 232 h 232"/>
                <a:gd name="T10" fmla="*/ 62 w 104"/>
                <a:gd name="T11" fmla="*/ 232 h 232"/>
                <a:gd name="T12" fmla="*/ 85 w 104"/>
                <a:gd name="T13" fmla="*/ 232 h 232"/>
                <a:gd name="T14" fmla="*/ 91 w 104"/>
                <a:gd name="T15" fmla="*/ 232 h 232"/>
                <a:gd name="T16" fmla="*/ 91 w 104"/>
                <a:gd name="T17" fmla="*/ 25 h 232"/>
                <a:gd name="T18" fmla="*/ 104 w 104"/>
                <a:gd name="T1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232">
                  <a:moveTo>
                    <a:pt x="104" y="0"/>
                  </a:moveTo>
                  <a:lnTo>
                    <a:pt x="42" y="0"/>
                  </a:lnTo>
                  <a:lnTo>
                    <a:pt x="0" y="82"/>
                  </a:lnTo>
                  <a:lnTo>
                    <a:pt x="33" y="82"/>
                  </a:lnTo>
                  <a:lnTo>
                    <a:pt x="33" y="232"/>
                  </a:lnTo>
                  <a:lnTo>
                    <a:pt x="62" y="232"/>
                  </a:lnTo>
                  <a:lnTo>
                    <a:pt x="85" y="232"/>
                  </a:lnTo>
                  <a:lnTo>
                    <a:pt x="91" y="232"/>
                  </a:lnTo>
                  <a:lnTo>
                    <a:pt x="91" y="25"/>
                  </a:lnTo>
                  <a:lnTo>
                    <a:pt x="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>
              <a:extLst>
                <a:ext uri="{FF2B5EF4-FFF2-40B4-BE49-F238E27FC236}">
                  <a16:creationId xmlns="" xmlns:a16="http://schemas.microsoft.com/office/drawing/2014/main" id="{71944CC4-4754-4F36-8099-962423549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" y="3521076"/>
              <a:ext cx="220663" cy="157163"/>
            </a:xfrm>
            <a:custGeom>
              <a:avLst/>
              <a:gdLst>
                <a:gd name="T0" fmla="*/ 56 w 139"/>
                <a:gd name="T1" fmla="*/ 62 h 99"/>
                <a:gd name="T2" fmla="*/ 56 w 139"/>
                <a:gd name="T3" fmla="*/ 52 h 99"/>
                <a:gd name="T4" fmla="*/ 85 w 139"/>
                <a:gd name="T5" fmla="*/ 0 h 99"/>
                <a:gd name="T6" fmla="*/ 29 w 139"/>
                <a:gd name="T7" fmla="*/ 0 h 99"/>
                <a:gd name="T8" fmla="*/ 0 w 139"/>
                <a:gd name="T9" fmla="*/ 52 h 99"/>
                <a:gd name="T10" fmla="*/ 0 w 139"/>
                <a:gd name="T11" fmla="*/ 99 h 99"/>
                <a:gd name="T12" fmla="*/ 23 w 139"/>
                <a:gd name="T13" fmla="*/ 99 h 99"/>
                <a:gd name="T14" fmla="*/ 35 w 139"/>
                <a:gd name="T15" fmla="*/ 99 h 99"/>
                <a:gd name="T16" fmla="*/ 139 w 139"/>
                <a:gd name="T17" fmla="*/ 99 h 99"/>
                <a:gd name="T18" fmla="*/ 139 w 139"/>
                <a:gd name="T19" fmla="*/ 62 h 99"/>
                <a:gd name="T20" fmla="*/ 56 w 139"/>
                <a:gd name="T21" fmla="*/ 6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9" h="99">
                  <a:moveTo>
                    <a:pt x="56" y="62"/>
                  </a:moveTo>
                  <a:lnTo>
                    <a:pt x="56" y="52"/>
                  </a:lnTo>
                  <a:lnTo>
                    <a:pt x="85" y="0"/>
                  </a:lnTo>
                  <a:lnTo>
                    <a:pt x="29" y="0"/>
                  </a:lnTo>
                  <a:lnTo>
                    <a:pt x="0" y="52"/>
                  </a:lnTo>
                  <a:lnTo>
                    <a:pt x="0" y="99"/>
                  </a:lnTo>
                  <a:lnTo>
                    <a:pt x="23" y="99"/>
                  </a:lnTo>
                  <a:lnTo>
                    <a:pt x="35" y="99"/>
                  </a:lnTo>
                  <a:lnTo>
                    <a:pt x="139" y="99"/>
                  </a:lnTo>
                  <a:lnTo>
                    <a:pt x="139" y="62"/>
                  </a:lnTo>
                  <a:lnTo>
                    <a:pt x="56" y="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FF1912A-6CA1-4463-8313-73602B1C8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988" y="3790951"/>
              <a:ext cx="157163" cy="130175"/>
            </a:xfrm>
            <a:custGeom>
              <a:avLst/>
              <a:gdLst>
                <a:gd name="T0" fmla="*/ 99 w 99"/>
                <a:gd name="T1" fmla="*/ 0 h 82"/>
                <a:gd name="T2" fmla="*/ 43 w 99"/>
                <a:gd name="T3" fmla="*/ 0 h 82"/>
                <a:gd name="T4" fmla="*/ 0 w 99"/>
                <a:gd name="T5" fmla="*/ 82 h 82"/>
                <a:gd name="T6" fmla="*/ 56 w 99"/>
                <a:gd name="T7" fmla="*/ 82 h 82"/>
                <a:gd name="T8" fmla="*/ 99 w 99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82">
                  <a:moveTo>
                    <a:pt x="99" y="0"/>
                  </a:moveTo>
                  <a:lnTo>
                    <a:pt x="43" y="0"/>
                  </a:lnTo>
                  <a:lnTo>
                    <a:pt x="0" y="82"/>
                  </a:lnTo>
                  <a:lnTo>
                    <a:pt x="56" y="82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2954E51-4D62-465C-A08C-176CD6676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" y="3729038"/>
              <a:ext cx="220663" cy="365125"/>
            </a:xfrm>
            <a:custGeom>
              <a:avLst/>
              <a:gdLst>
                <a:gd name="T0" fmla="*/ 0 w 72"/>
                <a:gd name="T1" fmla="*/ 18 h 118"/>
                <a:gd name="T2" fmla="*/ 21 w 72"/>
                <a:gd name="T3" fmla="*/ 18 h 118"/>
                <a:gd name="T4" fmla="*/ 21 w 72"/>
                <a:gd name="T5" fmla="*/ 42 h 118"/>
                <a:gd name="T6" fmla="*/ 0 w 72"/>
                <a:gd name="T7" fmla="*/ 42 h 118"/>
                <a:gd name="T8" fmla="*/ 0 w 72"/>
                <a:gd name="T9" fmla="*/ 60 h 118"/>
                <a:gd name="T10" fmla="*/ 21 w 72"/>
                <a:gd name="T11" fmla="*/ 60 h 118"/>
                <a:gd name="T12" fmla="*/ 21 w 72"/>
                <a:gd name="T13" fmla="*/ 93 h 118"/>
                <a:gd name="T14" fmla="*/ 47 w 72"/>
                <a:gd name="T15" fmla="*/ 118 h 118"/>
                <a:gd name="T16" fmla="*/ 72 w 72"/>
                <a:gd name="T17" fmla="*/ 118 h 118"/>
                <a:gd name="T18" fmla="*/ 72 w 72"/>
                <a:gd name="T19" fmla="*/ 102 h 118"/>
                <a:gd name="T20" fmla="*/ 59 w 72"/>
                <a:gd name="T21" fmla="*/ 102 h 118"/>
                <a:gd name="T22" fmla="*/ 48 w 72"/>
                <a:gd name="T23" fmla="*/ 88 h 118"/>
                <a:gd name="T24" fmla="*/ 48 w 72"/>
                <a:gd name="T25" fmla="*/ 60 h 118"/>
                <a:gd name="T26" fmla="*/ 72 w 72"/>
                <a:gd name="T27" fmla="*/ 60 h 118"/>
                <a:gd name="T28" fmla="*/ 72 w 72"/>
                <a:gd name="T29" fmla="*/ 42 h 118"/>
                <a:gd name="T30" fmla="*/ 48 w 72"/>
                <a:gd name="T31" fmla="*/ 42 h 118"/>
                <a:gd name="T32" fmla="*/ 48 w 72"/>
                <a:gd name="T33" fmla="*/ 18 h 118"/>
                <a:gd name="T34" fmla="*/ 72 w 72"/>
                <a:gd name="T35" fmla="*/ 18 h 118"/>
                <a:gd name="T36" fmla="*/ 72 w 72"/>
                <a:gd name="T37" fmla="*/ 0 h 118"/>
                <a:gd name="T38" fmla="*/ 22 w 72"/>
                <a:gd name="T39" fmla="*/ 0 h 118"/>
                <a:gd name="T40" fmla="*/ 0 w 72"/>
                <a:gd name="T41" fmla="*/ 0 h 118"/>
                <a:gd name="T42" fmla="*/ 0 w 72"/>
                <a:gd name="T43" fmla="*/ 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118">
                  <a:moveTo>
                    <a:pt x="0" y="18"/>
                  </a:moveTo>
                  <a:cubicBezTo>
                    <a:pt x="21" y="18"/>
                    <a:pt x="21" y="18"/>
                    <a:pt x="21" y="18"/>
                  </a:cubicBezTo>
                  <a:cubicBezTo>
                    <a:pt x="21" y="24"/>
                    <a:pt x="21" y="33"/>
                    <a:pt x="2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78"/>
                    <a:pt x="21" y="92"/>
                    <a:pt x="21" y="93"/>
                  </a:cubicBezTo>
                  <a:cubicBezTo>
                    <a:pt x="21" y="111"/>
                    <a:pt x="31" y="118"/>
                    <a:pt x="47" y="118"/>
                  </a:cubicBezTo>
                  <a:cubicBezTo>
                    <a:pt x="55" y="118"/>
                    <a:pt x="72" y="118"/>
                    <a:pt x="72" y="118"/>
                  </a:cubicBezTo>
                  <a:cubicBezTo>
                    <a:pt x="72" y="102"/>
                    <a:pt x="72" y="102"/>
                    <a:pt x="72" y="102"/>
                  </a:cubicBezTo>
                  <a:cubicBezTo>
                    <a:pt x="72" y="102"/>
                    <a:pt x="64" y="102"/>
                    <a:pt x="59" y="102"/>
                  </a:cubicBezTo>
                  <a:cubicBezTo>
                    <a:pt x="50" y="102"/>
                    <a:pt x="48" y="98"/>
                    <a:pt x="48" y="88"/>
                  </a:cubicBezTo>
                  <a:cubicBezTo>
                    <a:pt x="48" y="88"/>
                    <a:pt x="48" y="74"/>
                    <a:pt x="48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34"/>
                    <a:pt x="48" y="25"/>
                    <a:pt x="48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>
              <a:extLst>
                <a:ext uri="{FF2B5EF4-FFF2-40B4-BE49-F238E27FC236}">
                  <a16:creationId xmlns="" xmlns:a16="http://schemas.microsoft.com/office/drawing/2014/main" id="{7AD1B8AC-433C-4960-81BB-DC9E704EA8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6663" y="3905251"/>
              <a:ext cx="569913" cy="192088"/>
            </a:xfrm>
            <a:custGeom>
              <a:avLst/>
              <a:gdLst>
                <a:gd name="T0" fmla="*/ 0 w 186"/>
                <a:gd name="T1" fmla="*/ 0 h 62"/>
                <a:gd name="T2" fmla="*/ 0 w 186"/>
                <a:gd name="T3" fmla="*/ 6 h 62"/>
                <a:gd name="T4" fmla="*/ 0 w 186"/>
                <a:gd name="T5" fmla="*/ 19 h 62"/>
                <a:gd name="T6" fmla="*/ 0 w 186"/>
                <a:gd name="T7" fmla="*/ 43 h 62"/>
                <a:gd name="T8" fmla="*/ 0 w 186"/>
                <a:gd name="T9" fmla="*/ 55 h 62"/>
                <a:gd name="T10" fmla="*/ 0 w 186"/>
                <a:gd name="T11" fmla="*/ 62 h 62"/>
                <a:gd name="T12" fmla="*/ 145 w 186"/>
                <a:gd name="T13" fmla="*/ 62 h 62"/>
                <a:gd name="T14" fmla="*/ 186 w 186"/>
                <a:gd name="T15" fmla="*/ 29 h 62"/>
                <a:gd name="T16" fmla="*/ 186 w 186"/>
                <a:gd name="T17" fmla="*/ 19 h 62"/>
                <a:gd name="T18" fmla="*/ 186 w 186"/>
                <a:gd name="T19" fmla="*/ 0 h 62"/>
                <a:gd name="T20" fmla="*/ 159 w 186"/>
                <a:gd name="T21" fmla="*/ 0 h 62"/>
                <a:gd name="T22" fmla="*/ 0 w 186"/>
                <a:gd name="T23" fmla="*/ 0 h 62"/>
                <a:gd name="T24" fmla="*/ 156 w 186"/>
                <a:gd name="T25" fmla="*/ 32 h 62"/>
                <a:gd name="T26" fmla="*/ 142 w 186"/>
                <a:gd name="T27" fmla="*/ 45 h 62"/>
                <a:gd name="T28" fmla="*/ 30 w 186"/>
                <a:gd name="T29" fmla="*/ 45 h 62"/>
                <a:gd name="T30" fmla="*/ 30 w 186"/>
                <a:gd name="T31" fmla="*/ 17 h 62"/>
                <a:gd name="T32" fmla="*/ 156 w 186"/>
                <a:gd name="T33" fmla="*/ 17 h 62"/>
                <a:gd name="T34" fmla="*/ 156 w 186"/>
                <a:gd name="T35" fmla="*/ 3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62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137" y="62"/>
                    <a:pt x="145" y="62"/>
                  </a:cubicBezTo>
                  <a:cubicBezTo>
                    <a:pt x="176" y="62"/>
                    <a:pt x="186" y="49"/>
                    <a:pt x="186" y="29"/>
                  </a:cubicBezTo>
                  <a:cubicBezTo>
                    <a:pt x="186" y="19"/>
                    <a:pt x="186" y="19"/>
                    <a:pt x="186" y="19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59" y="0"/>
                    <a:pt x="159" y="0"/>
                    <a:pt x="159" y="0"/>
                  </a:cubicBezTo>
                  <a:lnTo>
                    <a:pt x="0" y="0"/>
                  </a:lnTo>
                  <a:close/>
                  <a:moveTo>
                    <a:pt x="156" y="32"/>
                  </a:moveTo>
                  <a:cubicBezTo>
                    <a:pt x="156" y="42"/>
                    <a:pt x="151" y="45"/>
                    <a:pt x="142" y="45"/>
                  </a:cubicBezTo>
                  <a:cubicBezTo>
                    <a:pt x="138" y="45"/>
                    <a:pt x="30" y="45"/>
                    <a:pt x="30" y="4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6" y="17"/>
                    <a:pt x="156" y="27"/>
                    <a:pt x="15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9">
              <a:extLst>
                <a:ext uri="{FF2B5EF4-FFF2-40B4-BE49-F238E27FC236}">
                  <a16:creationId xmlns="" xmlns:a16="http://schemas.microsoft.com/office/drawing/2014/main" id="{32118A3E-09B6-4D89-94DD-D6401391E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250" y="3824288"/>
              <a:ext cx="520700" cy="273050"/>
            </a:xfrm>
            <a:custGeom>
              <a:avLst/>
              <a:gdLst>
                <a:gd name="T0" fmla="*/ 78 w 170"/>
                <a:gd name="T1" fmla="*/ 0 h 88"/>
                <a:gd name="T2" fmla="*/ 49 w 170"/>
                <a:gd name="T3" fmla="*/ 0 h 88"/>
                <a:gd name="T4" fmla="*/ 48 w 170"/>
                <a:gd name="T5" fmla="*/ 0 h 88"/>
                <a:gd name="T6" fmla="*/ 0 w 170"/>
                <a:gd name="T7" fmla="*/ 88 h 88"/>
                <a:gd name="T8" fmla="*/ 32 w 170"/>
                <a:gd name="T9" fmla="*/ 88 h 88"/>
                <a:gd name="T10" fmla="*/ 69 w 170"/>
                <a:gd name="T11" fmla="*/ 20 h 88"/>
                <a:gd name="T12" fmla="*/ 95 w 170"/>
                <a:gd name="T13" fmla="*/ 20 h 88"/>
                <a:gd name="T14" fmla="*/ 58 w 170"/>
                <a:gd name="T15" fmla="*/ 88 h 88"/>
                <a:gd name="T16" fmla="*/ 90 w 170"/>
                <a:gd name="T17" fmla="*/ 88 h 88"/>
                <a:gd name="T18" fmla="*/ 127 w 170"/>
                <a:gd name="T19" fmla="*/ 20 h 88"/>
                <a:gd name="T20" fmla="*/ 143 w 170"/>
                <a:gd name="T21" fmla="*/ 20 h 88"/>
                <a:gd name="T22" fmla="*/ 143 w 170"/>
                <a:gd name="T23" fmla="*/ 47 h 88"/>
                <a:gd name="T24" fmla="*/ 128 w 170"/>
                <a:gd name="T25" fmla="*/ 67 h 88"/>
                <a:gd name="T26" fmla="*/ 126 w 170"/>
                <a:gd name="T27" fmla="*/ 67 h 88"/>
                <a:gd name="T28" fmla="*/ 114 w 170"/>
                <a:gd name="T29" fmla="*/ 88 h 88"/>
                <a:gd name="T30" fmla="*/ 133 w 170"/>
                <a:gd name="T31" fmla="*/ 88 h 88"/>
                <a:gd name="T32" fmla="*/ 170 w 170"/>
                <a:gd name="T33" fmla="*/ 48 h 88"/>
                <a:gd name="T34" fmla="*/ 170 w 170"/>
                <a:gd name="T35" fmla="*/ 21 h 88"/>
                <a:gd name="T36" fmla="*/ 170 w 170"/>
                <a:gd name="T37" fmla="*/ 0 h 88"/>
                <a:gd name="T38" fmla="*/ 143 w 170"/>
                <a:gd name="T39" fmla="*/ 0 h 88"/>
                <a:gd name="T40" fmla="*/ 78 w 170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" h="88">
                  <a:moveTo>
                    <a:pt x="7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90" y="88"/>
                    <a:pt x="90" y="88"/>
                    <a:pt x="90" y="88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43" y="20"/>
                    <a:pt x="143" y="20"/>
                    <a:pt x="143" y="20"/>
                  </a:cubicBezTo>
                  <a:cubicBezTo>
                    <a:pt x="143" y="20"/>
                    <a:pt x="143" y="41"/>
                    <a:pt x="143" y="47"/>
                  </a:cubicBezTo>
                  <a:cubicBezTo>
                    <a:pt x="143" y="56"/>
                    <a:pt x="139" y="67"/>
                    <a:pt x="128" y="67"/>
                  </a:cubicBezTo>
                  <a:cubicBezTo>
                    <a:pt x="128" y="67"/>
                    <a:pt x="126" y="67"/>
                    <a:pt x="126" y="67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4" y="88"/>
                    <a:pt x="118" y="88"/>
                    <a:pt x="133" y="88"/>
                  </a:cubicBezTo>
                  <a:cubicBezTo>
                    <a:pt x="157" y="88"/>
                    <a:pt x="170" y="70"/>
                    <a:pt x="170" y="48"/>
                  </a:cubicBezTo>
                  <a:cubicBezTo>
                    <a:pt x="170" y="33"/>
                    <a:pt x="170" y="21"/>
                    <a:pt x="170" y="21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">
              <a:extLst>
                <a:ext uri="{FF2B5EF4-FFF2-40B4-BE49-F238E27FC236}">
                  <a16:creationId xmlns="" xmlns:a16="http://schemas.microsoft.com/office/drawing/2014/main" id="{4EA94F3A-7A85-4C12-BA60-C31678379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502026"/>
              <a:ext cx="355600" cy="595313"/>
            </a:xfrm>
            <a:custGeom>
              <a:avLst/>
              <a:gdLst>
                <a:gd name="T0" fmla="*/ 72 w 116"/>
                <a:gd name="T1" fmla="*/ 51 h 192"/>
                <a:gd name="T2" fmla="*/ 72 w 116"/>
                <a:gd name="T3" fmla="*/ 0 h 192"/>
                <a:gd name="T4" fmla="*/ 45 w 116"/>
                <a:gd name="T5" fmla="*/ 0 h 192"/>
                <a:gd name="T6" fmla="*/ 45 w 116"/>
                <a:gd name="T7" fmla="*/ 51 h 192"/>
                <a:gd name="T8" fmla="*/ 19 w 116"/>
                <a:gd name="T9" fmla="*/ 51 h 192"/>
                <a:gd name="T10" fmla="*/ 0 w 116"/>
                <a:gd name="T11" fmla="*/ 67 h 192"/>
                <a:gd name="T12" fmla="*/ 0 w 116"/>
                <a:gd name="T13" fmla="*/ 192 h 192"/>
                <a:gd name="T14" fmla="*/ 28 w 116"/>
                <a:gd name="T15" fmla="*/ 192 h 192"/>
                <a:gd name="T16" fmla="*/ 28 w 116"/>
                <a:gd name="T17" fmla="*/ 152 h 192"/>
                <a:gd name="T18" fmla="*/ 76 w 116"/>
                <a:gd name="T19" fmla="*/ 152 h 192"/>
                <a:gd name="T20" fmla="*/ 76 w 116"/>
                <a:gd name="T21" fmla="*/ 133 h 192"/>
                <a:gd name="T22" fmla="*/ 28 w 116"/>
                <a:gd name="T23" fmla="*/ 133 h 192"/>
                <a:gd name="T24" fmla="*/ 28 w 116"/>
                <a:gd name="T25" fmla="*/ 111 h 192"/>
                <a:gd name="T26" fmla="*/ 76 w 116"/>
                <a:gd name="T27" fmla="*/ 111 h 192"/>
                <a:gd name="T28" fmla="*/ 76 w 116"/>
                <a:gd name="T29" fmla="*/ 92 h 192"/>
                <a:gd name="T30" fmla="*/ 28 w 116"/>
                <a:gd name="T31" fmla="*/ 92 h 192"/>
                <a:gd name="T32" fmla="*/ 28 w 116"/>
                <a:gd name="T33" fmla="*/ 73 h 192"/>
                <a:gd name="T34" fmla="*/ 33 w 116"/>
                <a:gd name="T35" fmla="*/ 68 h 192"/>
                <a:gd name="T36" fmla="*/ 83 w 116"/>
                <a:gd name="T37" fmla="*/ 68 h 192"/>
                <a:gd name="T38" fmla="*/ 88 w 116"/>
                <a:gd name="T39" fmla="*/ 73 h 192"/>
                <a:gd name="T40" fmla="*/ 88 w 116"/>
                <a:gd name="T41" fmla="*/ 192 h 192"/>
                <a:gd name="T42" fmla="*/ 116 w 116"/>
                <a:gd name="T43" fmla="*/ 192 h 192"/>
                <a:gd name="T44" fmla="*/ 116 w 116"/>
                <a:gd name="T45" fmla="*/ 67 h 192"/>
                <a:gd name="T46" fmla="*/ 99 w 116"/>
                <a:gd name="T47" fmla="*/ 51 h 192"/>
                <a:gd name="T48" fmla="*/ 72 w 116"/>
                <a:gd name="T49" fmla="*/ 5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92">
                  <a:moveTo>
                    <a:pt x="72" y="51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1"/>
                    <a:pt x="33" y="51"/>
                    <a:pt x="19" y="51"/>
                  </a:cubicBezTo>
                  <a:cubicBezTo>
                    <a:pt x="6" y="51"/>
                    <a:pt x="0" y="59"/>
                    <a:pt x="0" y="67"/>
                  </a:cubicBezTo>
                  <a:cubicBezTo>
                    <a:pt x="0" y="72"/>
                    <a:pt x="0" y="192"/>
                    <a:pt x="0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8" y="152"/>
                    <a:pt x="28" y="152"/>
                    <a:pt x="28" y="152"/>
                  </a:cubicBezTo>
                  <a:cubicBezTo>
                    <a:pt x="76" y="152"/>
                    <a:pt x="76" y="152"/>
                    <a:pt x="76" y="152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8" y="92"/>
                    <a:pt x="28" y="74"/>
                    <a:pt x="28" y="73"/>
                  </a:cubicBezTo>
                  <a:cubicBezTo>
                    <a:pt x="28" y="70"/>
                    <a:pt x="29" y="68"/>
                    <a:pt x="33" y="68"/>
                  </a:cubicBezTo>
                  <a:cubicBezTo>
                    <a:pt x="38" y="68"/>
                    <a:pt x="80" y="68"/>
                    <a:pt x="83" y="68"/>
                  </a:cubicBezTo>
                  <a:cubicBezTo>
                    <a:pt x="87" y="68"/>
                    <a:pt x="88" y="70"/>
                    <a:pt x="88" y="73"/>
                  </a:cubicBezTo>
                  <a:cubicBezTo>
                    <a:pt x="88" y="74"/>
                    <a:pt x="88" y="192"/>
                    <a:pt x="88" y="192"/>
                  </a:cubicBezTo>
                  <a:cubicBezTo>
                    <a:pt x="116" y="192"/>
                    <a:pt x="116" y="192"/>
                    <a:pt x="116" y="192"/>
                  </a:cubicBezTo>
                  <a:cubicBezTo>
                    <a:pt x="116" y="192"/>
                    <a:pt x="116" y="74"/>
                    <a:pt x="116" y="67"/>
                  </a:cubicBezTo>
                  <a:cubicBezTo>
                    <a:pt x="116" y="57"/>
                    <a:pt x="110" y="51"/>
                    <a:pt x="99" y="51"/>
                  </a:cubicBezTo>
                  <a:cubicBezTo>
                    <a:pt x="90" y="51"/>
                    <a:pt x="72" y="51"/>
                    <a:pt x="72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1">
              <a:extLst>
                <a:ext uri="{FF2B5EF4-FFF2-40B4-BE49-F238E27FC236}">
                  <a16:creationId xmlns="" xmlns:a16="http://schemas.microsoft.com/office/drawing/2014/main" id="{3E52D09B-1D70-4E31-8840-E1D8974E1E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0250" y="3502026"/>
              <a:ext cx="514350" cy="269875"/>
            </a:xfrm>
            <a:custGeom>
              <a:avLst/>
              <a:gdLst>
                <a:gd name="T0" fmla="*/ 133 w 168"/>
                <a:gd name="T1" fmla="*/ 0 h 87"/>
                <a:gd name="T2" fmla="*/ 10 w 168"/>
                <a:gd name="T3" fmla="*/ 0 h 87"/>
                <a:gd name="T4" fmla="*/ 0 w 168"/>
                <a:gd name="T5" fmla="*/ 9 h 87"/>
                <a:gd name="T6" fmla="*/ 0 w 168"/>
                <a:gd name="T7" fmla="*/ 87 h 87"/>
                <a:gd name="T8" fmla="*/ 13 w 168"/>
                <a:gd name="T9" fmla="*/ 87 h 87"/>
                <a:gd name="T10" fmla="*/ 28 w 168"/>
                <a:gd name="T11" fmla="*/ 87 h 87"/>
                <a:gd name="T12" fmla="*/ 143 w 168"/>
                <a:gd name="T13" fmla="*/ 87 h 87"/>
                <a:gd name="T14" fmla="*/ 159 w 168"/>
                <a:gd name="T15" fmla="*/ 87 h 87"/>
                <a:gd name="T16" fmla="*/ 168 w 168"/>
                <a:gd name="T17" fmla="*/ 87 h 87"/>
                <a:gd name="T18" fmla="*/ 168 w 168"/>
                <a:gd name="T19" fmla="*/ 78 h 87"/>
                <a:gd name="T20" fmla="*/ 168 w 168"/>
                <a:gd name="T21" fmla="*/ 33 h 87"/>
                <a:gd name="T22" fmla="*/ 133 w 168"/>
                <a:gd name="T23" fmla="*/ 0 h 87"/>
                <a:gd name="T24" fmla="*/ 28 w 168"/>
                <a:gd name="T25" fmla="*/ 70 h 87"/>
                <a:gd name="T26" fmla="*/ 28 w 168"/>
                <a:gd name="T27" fmla="*/ 53 h 87"/>
                <a:gd name="T28" fmla="*/ 126 w 168"/>
                <a:gd name="T29" fmla="*/ 53 h 87"/>
                <a:gd name="T30" fmla="*/ 126 w 168"/>
                <a:gd name="T31" fmla="*/ 34 h 87"/>
                <a:gd name="T32" fmla="*/ 28 w 168"/>
                <a:gd name="T33" fmla="*/ 34 h 87"/>
                <a:gd name="T34" fmla="*/ 28 w 168"/>
                <a:gd name="T35" fmla="*/ 17 h 87"/>
                <a:gd name="T36" fmla="*/ 129 w 168"/>
                <a:gd name="T37" fmla="*/ 17 h 87"/>
                <a:gd name="T38" fmla="*/ 143 w 168"/>
                <a:gd name="T39" fmla="*/ 32 h 87"/>
                <a:gd name="T40" fmla="*/ 143 w 168"/>
                <a:gd name="T41" fmla="*/ 70 h 87"/>
                <a:gd name="T42" fmla="*/ 28 w 168"/>
                <a:gd name="T43" fmla="*/ 7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87">
                  <a:moveTo>
                    <a:pt x="133" y="0"/>
                  </a:moveTo>
                  <a:cubicBezTo>
                    <a:pt x="124" y="0"/>
                    <a:pt x="21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143" y="87"/>
                    <a:pt x="143" y="87"/>
                    <a:pt x="143" y="87"/>
                  </a:cubicBezTo>
                  <a:cubicBezTo>
                    <a:pt x="159" y="87"/>
                    <a:pt x="159" y="87"/>
                    <a:pt x="159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3"/>
                    <a:pt x="168" y="78"/>
                  </a:cubicBezTo>
                  <a:cubicBezTo>
                    <a:pt x="168" y="58"/>
                    <a:pt x="168" y="36"/>
                    <a:pt x="168" y="33"/>
                  </a:cubicBezTo>
                  <a:cubicBezTo>
                    <a:pt x="168" y="12"/>
                    <a:pt x="157" y="0"/>
                    <a:pt x="133" y="0"/>
                  </a:cubicBezTo>
                  <a:close/>
                  <a:moveTo>
                    <a:pt x="28" y="70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118" y="17"/>
                    <a:pt x="129" y="17"/>
                  </a:cubicBezTo>
                  <a:cubicBezTo>
                    <a:pt x="138" y="17"/>
                    <a:pt x="143" y="25"/>
                    <a:pt x="143" y="32"/>
                  </a:cubicBezTo>
                  <a:cubicBezTo>
                    <a:pt x="143" y="36"/>
                    <a:pt x="143" y="70"/>
                    <a:pt x="143" y="70"/>
                  </a:cubicBezTo>
                  <a:lnTo>
                    <a:pt x="28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">
              <a:extLst>
                <a:ext uri="{FF2B5EF4-FFF2-40B4-BE49-F238E27FC236}">
                  <a16:creationId xmlns="" xmlns:a16="http://schemas.microsoft.com/office/drawing/2014/main" id="{D1CAB3CA-56DA-4626-A1E5-26310E4A1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775" y="3502026"/>
              <a:ext cx="431800" cy="368300"/>
            </a:xfrm>
            <a:custGeom>
              <a:avLst/>
              <a:gdLst>
                <a:gd name="T0" fmla="*/ 168 w 272"/>
                <a:gd name="T1" fmla="*/ 0 h 232"/>
                <a:gd name="T2" fmla="*/ 106 w 272"/>
                <a:gd name="T3" fmla="*/ 0 h 232"/>
                <a:gd name="T4" fmla="*/ 106 w 272"/>
                <a:gd name="T5" fmla="*/ 23 h 232"/>
                <a:gd name="T6" fmla="*/ 0 w 272"/>
                <a:gd name="T7" fmla="*/ 23 h 232"/>
                <a:gd name="T8" fmla="*/ 0 w 272"/>
                <a:gd name="T9" fmla="*/ 59 h 232"/>
                <a:gd name="T10" fmla="*/ 106 w 272"/>
                <a:gd name="T11" fmla="*/ 59 h 232"/>
                <a:gd name="T12" fmla="*/ 106 w 272"/>
                <a:gd name="T13" fmla="*/ 82 h 232"/>
                <a:gd name="T14" fmla="*/ 0 w 272"/>
                <a:gd name="T15" fmla="*/ 82 h 232"/>
                <a:gd name="T16" fmla="*/ 0 w 272"/>
                <a:gd name="T17" fmla="*/ 115 h 232"/>
                <a:gd name="T18" fmla="*/ 106 w 272"/>
                <a:gd name="T19" fmla="*/ 115 h 232"/>
                <a:gd name="T20" fmla="*/ 106 w 272"/>
                <a:gd name="T21" fmla="*/ 141 h 232"/>
                <a:gd name="T22" fmla="*/ 0 w 272"/>
                <a:gd name="T23" fmla="*/ 141 h 232"/>
                <a:gd name="T24" fmla="*/ 0 w 272"/>
                <a:gd name="T25" fmla="*/ 174 h 232"/>
                <a:gd name="T26" fmla="*/ 106 w 272"/>
                <a:gd name="T27" fmla="*/ 174 h 232"/>
                <a:gd name="T28" fmla="*/ 106 w 272"/>
                <a:gd name="T29" fmla="*/ 197 h 232"/>
                <a:gd name="T30" fmla="*/ 0 w 272"/>
                <a:gd name="T31" fmla="*/ 197 h 232"/>
                <a:gd name="T32" fmla="*/ 0 w 272"/>
                <a:gd name="T33" fmla="*/ 232 h 232"/>
                <a:gd name="T34" fmla="*/ 272 w 272"/>
                <a:gd name="T35" fmla="*/ 232 h 232"/>
                <a:gd name="T36" fmla="*/ 272 w 272"/>
                <a:gd name="T37" fmla="*/ 197 h 232"/>
                <a:gd name="T38" fmla="*/ 168 w 272"/>
                <a:gd name="T39" fmla="*/ 197 h 232"/>
                <a:gd name="T40" fmla="*/ 168 w 272"/>
                <a:gd name="T41" fmla="*/ 174 h 232"/>
                <a:gd name="T42" fmla="*/ 272 w 272"/>
                <a:gd name="T43" fmla="*/ 174 h 232"/>
                <a:gd name="T44" fmla="*/ 272 w 272"/>
                <a:gd name="T45" fmla="*/ 141 h 232"/>
                <a:gd name="T46" fmla="*/ 168 w 272"/>
                <a:gd name="T47" fmla="*/ 141 h 232"/>
                <a:gd name="T48" fmla="*/ 168 w 272"/>
                <a:gd name="T49" fmla="*/ 115 h 232"/>
                <a:gd name="T50" fmla="*/ 272 w 272"/>
                <a:gd name="T51" fmla="*/ 115 h 232"/>
                <a:gd name="T52" fmla="*/ 272 w 272"/>
                <a:gd name="T53" fmla="*/ 82 h 232"/>
                <a:gd name="T54" fmla="*/ 168 w 272"/>
                <a:gd name="T55" fmla="*/ 82 h 232"/>
                <a:gd name="T56" fmla="*/ 168 w 272"/>
                <a:gd name="T57" fmla="*/ 59 h 232"/>
                <a:gd name="T58" fmla="*/ 272 w 272"/>
                <a:gd name="T59" fmla="*/ 59 h 232"/>
                <a:gd name="T60" fmla="*/ 272 w 272"/>
                <a:gd name="T61" fmla="*/ 23 h 232"/>
                <a:gd name="T62" fmla="*/ 168 w 272"/>
                <a:gd name="T63" fmla="*/ 23 h 232"/>
                <a:gd name="T64" fmla="*/ 168 w 272"/>
                <a:gd name="T6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232">
                  <a:moveTo>
                    <a:pt x="168" y="0"/>
                  </a:moveTo>
                  <a:lnTo>
                    <a:pt x="106" y="0"/>
                  </a:lnTo>
                  <a:lnTo>
                    <a:pt x="106" y="23"/>
                  </a:lnTo>
                  <a:lnTo>
                    <a:pt x="0" y="23"/>
                  </a:lnTo>
                  <a:lnTo>
                    <a:pt x="0" y="59"/>
                  </a:lnTo>
                  <a:lnTo>
                    <a:pt x="106" y="59"/>
                  </a:lnTo>
                  <a:lnTo>
                    <a:pt x="106" y="82"/>
                  </a:lnTo>
                  <a:lnTo>
                    <a:pt x="0" y="82"/>
                  </a:lnTo>
                  <a:lnTo>
                    <a:pt x="0" y="115"/>
                  </a:lnTo>
                  <a:lnTo>
                    <a:pt x="106" y="115"/>
                  </a:lnTo>
                  <a:lnTo>
                    <a:pt x="106" y="141"/>
                  </a:lnTo>
                  <a:lnTo>
                    <a:pt x="0" y="141"/>
                  </a:lnTo>
                  <a:lnTo>
                    <a:pt x="0" y="174"/>
                  </a:lnTo>
                  <a:lnTo>
                    <a:pt x="106" y="174"/>
                  </a:lnTo>
                  <a:lnTo>
                    <a:pt x="106" y="197"/>
                  </a:lnTo>
                  <a:lnTo>
                    <a:pt x="0" y="197"/>
                  </a:lnTo>
                  <a:lnTo>
                    <a:pt x="0" y="232"/>
                  </a:lnTo>
                  <a:lnTo>
                    <a:pt x="272" y="232"/>
                  </a:lnTo>
                  <a:lnTo>
                    <a:pt x="272" y="197"/>
                  </a:lnTo>
                  <a:lnTo>
                    <a:pt x="168" y="197"/>
                  </a:lnTo>
                  <a:lnTo>
                    <a:pt x="168" y="174"/>
                  </a:lnTo>
                  <a:lnTo>
                    <a:pt x="272" y="174"/>
                  </a:lnTo>
                  <a:lnTo>
                    <a:pt x="272" y="141"/>
                  </a:lnTo>
                  <a:lnTo>
                    <a:pt x="168" y="141"/>
                  </a:lnTo>
                  <a:lnTo>
                    <a:pt x="168" y="115"/>
                  </a:lnTo>
                  <a:lnTo>
                    <a:pt x="272" y="115"/>
                  </a:lnTo>
                  <a:lnTo>
                    <a:pt x="272" y="82"/>
                  </a:lnTo>
                  <a:lnTo>
                    <a:pt x="168" y="82"/>
                  </a:lnTo>
                  <a:lnTo>
                    <a:pt x="168" y="59"/>
                  </a:lnTo>
                  <a:lnTo>
                    <a:pt x="272" y="59"/>
                  </a:lnTo>
                  <a:lnTo>
                    <a:pt x="272" y="23"/>
                  </a:lnTo>
                  <a:lnTo>
                    <a:pt x="168" y="23"/>
                  </a:lnTo>
                  <a:lnTo>
                    <a:pt x="1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">
              <a:extLst>
                <a:ext uri="{FF2B5EF4-FFF2-40B4-BE49-F238E27FC236}">
                  <a16:creationId xmlns="" xmlns:a16="http://schemas.microsoft.com/office/drawing/2014/main" id="{4DB6CB6C-DD10-4268-A1A2-9ED4EC74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725" y="3502026"/>
              <a:ext cx="125413" cy="133350"/>
            </a:xfrm>
            <a:custGeom>
              <a:avLst/>
              <a:gdLst>
                <a:gd name="T0" fmla="*/ 79 w 79"/>
                <a:gd name="T1" fmla="*/ 84 h 84"/>
                <a:gd name="T2" fmla="*/ 52 w 79"/>
                <a:gd name="T3" fmla="*/ 0 h 84"/>
                <a:gd name="T4" fmla="*/ 0 w 79"/>
                <a:gd name="T5" fmla="*/ 0 h 84"/>
                <a:gd name="T6" fmla="*/ 27 w 79"/>
                <a:gd name="T7" fmla="*/ 84 h 84"/>
                <a:gd name="T8" fmla="*/ 79 w 79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4">
                  <a:moveTo>
                    <a:pt x="79" y="84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27" y="84"/>
                  </a:lnTo>
                  <a:lnTo>
                    <a:pt x="79" y="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">
              <a:extLst>
                <a:ext uri="{FF2B5EF4-FFF2-40B4-BE49-F238E27FC236}">
                  <a16:creationId xmlns="" xmlns:a16="http://schemas.microsoft.com/office/drawing/2014/main" id="{0F1D4B71-D940-4B9F-9B0A-E60C0D6FA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963" y="3502026"/>
              <a:ext cx="125413" cy="133350"/>
            </a:xfrm>
            <a:custGeom>
              <a:avLst/>
              <a:gdLst>
                <a:gd name="T0" fmla="*/ 0 w 79"/>
                <a:gd name="T1" fmla="*/ 84 h 84"/>
                <a:gd name="T2" fmla="*/ 52 w 79"/>
                <a:gd name="T3" fmla="*/ 84 h 84"/>
                <a:gd name="T4" fmla="*/ 79 w 79"/>
                <a:gd name="T5" fmla="*/ 0 h 84"/>
                <a:gd name="T6" fmla="*/ 27 w 79"/>
                <a:gd name="T7" fmla="*/ 0 h 84"/>
                <a:gd name="T8" fmla="*/ 0 w 79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52" y="84"/>
                  </a:lnTo>
                  <a:lnTo>
                    <a:pt x="79" y="0"/>
                  </a:lnTo>
                  <a:lnTo>
                    <a:pt x="27" y="0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5">
              <a:extLst>
                <a:ext uri="{FF2B5EF4-FFF2-40B4-BE49-F238E27FC236}">
                  <a16:creationId xmlns="" xmlns:a16="http://schemas.microsoft.com/office/drawing/2014/main" id="{0D7779B2-91E6-4032-8648-1FDF9C04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502026"/>
              <a:ext cx="165100" cy="368300"/>
            </a:xfrm>
            <a:custGeom>
              <a:avLst/>
              <a:gdLst>
                <a:gd name="T0" fmla="*/ 104 w 104"/>
                <a:gd name="T1" fmla="*/ 0 h 232"/>
                <a:gd name="T2" fmla="*/ 42 w 104"/>
                <a:gd name="T3" fmla="*/ 0 h 232"/>
                <a:gd name="T4" fmla="*/ 0 w 104"/>
                <a:gd name="T5" fmla="*/ 82 h 232"/>
                <a:gd name="T6" fmla="*/ 33 w 104"/>
                <a:gd name="T7" fmla="*/ 82 h 232"/>
                <a:gd name="T8" fmla="*/ 33 w 104"/>
                <a:gd name="T9" fmla="*/ 232 h 232"/>
                <a:gd name="T10" fmla="*/ 62 w 104"/>
                <a:gd name="T11" fmla="*/ 232 h 232"/>
                <a:gd name="T12" fmla="*/ 85 w 104"/>
                <a:gd name="T13" fmla="*/ 232 h 232"/>
                <a:gd name="T14" fmla="*/ 91 w 104"/>
                <a:gd name="T15" fmla="*/ 232 h 232"/>
                <a:gd name="T16" fmla="*/ 91 w 104"/>
                <a:gd name="T17" fmla="*/ 25 h 232"/>
                <a:gd name="T18" fmla="*/ 104 w 104"/>
                <a:gd name="T1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232">
                  <a:moveTo>
                    <a:pt x="104" y="0"/>
                  </a:moveTo>
                  <a:lnTo>
                    <a:pt x="42" y="0"/>
                  </a:lnTo>
                  <a:lnTo>
                    <a:pt x="0" y="82"/>
                  </a:lnTo>
                  <a:lnTo>
                    <a:pt x="33" y="82"/>
                  </a:lnTo>
                  <a:lnTo>
                    <a:pt x="33" y="232"/>
                  </a:lnTo>
                  <a:lnTo>
                    <a:pt x="62" y="232"/>
                  </a:lnTo>
                  <a:lnTo>
                    <a:pt x="85" y="232"/>
                  </a:lnTo>
                  <a:lnTo>
                    <a:pt x="91" y="232"/>
                  </a:lnTo>
                  <a:lnTo>
                    <a:pt x="91" y="25"/>
                  </a:lnTo>
                  <a:lnTo>
                    <a:pt x="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6">
              <a:extLst>
                <a:ext uri="{FF2B5EF4-FFF2-40B4-BE49-F238E27FC236}">
                  <a16:creationId xmlns="" xmlns:a16="http://schemas.microsoft.com/office/drawing/2014/main" id="{C84CD077-66B0-48BF-B789-DFD963902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" y="3521076"/>
              <a:ext cx="220663" cy="157163"/>
            </a:xfrm>
            <a:custGeom>
              <a:avLst/>
              <a:gdLst>
                <a:gd name="T0" fmla="*/ 56 w 139"/>
                <a:gd name="T1" fmla="*/ 62 h 99"/>
                <a:gd name="T2" fmla="*/ 56 w 139"/>
                <a:gd name="T3" fmla="*/ 52 h 99"/>
                <a:gd name="T4" fmla="*/ 85 w 139"/>
                <a:gd name="T5" fmla="*/ 0 h 99"/>
                <a:gd name="T6" fmla="*/ 29 w 139"/>
                <a:gd name="T7" fmla="*/ 0 h 99"/>
                <a:gd name="T8" fmla="*/ 0 w 139"/>
                <a:gd name="T9" fmla="*/ 52 h 99"/>
                <a:gd name="T10" fmla="*/ 0 w 139"/>
                <a:gd name="T11" fmla="*/ 99 h 99"/>
                <a:gd name="T12" fmla="*/ 23 w 139"/>
                <a:gd name="T13" fmla="*/ 99 h 99"/>
                <a:gd name="T14" fmla="*/ 35 w 139"/>
                <a:gd name="T15" fmla="*/ 99 h 99"/>
                <a:gd name="T16" fmla="*/ 139 w 139"/>
                <a:gd name="T17" fmla="*/ 99 h 99"/>
                <a:gd name="T18" fmla="*/ 139 w 139"/>
                <a:gd name="T19" fmla="*/ 62 h 99"/>
                <a:gd name="T20" fmla="*/ 56 w 139"/>
                <a:gd name="T21" fmla="*/ 6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9" h="99">
                  <a:moveTo>
                    <a:pt x="56" y="62"/>
                  </a:moveTo>
                  <a:lnTo>
                    <a:pt x="56" y="52"/>
                  </a:lnTo>
                  <a:lnTo>
                    <a:pt x="85" y="0"/>
                  </a:lnTo>
                  <a:lnTo>
                    <a:pt x="29" y="0"/>
                  </a:lnTo>
                  <a:lnTo>
                    <a:pt x="0" y="52"/>
                  </a:lnTo>
                  <a:lnTo>
                    <a:pt x="0" y="99"/>
                  </a:lnTo>
                  <a:lnTo>
                    <a:pt x="23" y="99"/>
                  </a:lnTo>
                  <a:lnTo>
                    <a:pt x="35" y="99"/>
                  </a:lnTo>
                  <a:lnTo>
                    <a:pt x="139" y="99"/>
                  </a:lnTo>
                  <a:lnTo>
                    <a:pt x="139" y="62"/>
                  </a:lnTo>
                  <a:lnTo>
                    <a:pt x="56" y="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">
              <a:extLst>
                <a:ext uri="{FF2B5EF4-FFF2-40B4-BE49-F238E27FC236}">
                  <a16:creationId xmlns="" xmlns:a16="http://schemas.microsoft.com/office/drawing/2014/main" id="{6BA495BC-C6FF-4604-9C05-D6ABFD726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430588"/>
              <a:ext cx="298450" cy="300038"/>
            </a:xfrm>
            <a:custGeom>
              <a:avLst/>
              <a:gdLst>
                <a:gd name="T0" fmla="*/ 85 w 97"/>
                <a:gd name="T1" fmla="*/ 89 h 97"/>
                <a:gd name="T2" fmla="*/ 97 w 97"/>
                <a:gd name="T3" fmla="*/ 77 h 97"/>
                <a:gd name="T4" fmla="*/ 97 w 97"/>
                <a:gd name="T5" fmla="*/ 12 h 97"/>
                <a:gd name="T6" fmla="*/ 96 w 97"/>
                <a:gd name="T7" fmla="*/ 7 h 97"/>
                <a:gd name="T8" fmla="*/ 96 w 97"/>
                <a:gd name="T9" fmla="*/ 7 h 97"/>
                <a:gd name="T10" fmla="*/ 96 w 97"/>
                <a:gd name="T11" fmla="*/ 7 h 97"/>
                <a:gd name="T12" fmla="*/ 96 w 97"/>
                <a:gd name="T13" fmla="*/ 7 h 97"/>
                <a:gd name="T14" fmla="*/ 96 w 97"/>
                <a:gd name="T15" fmla="*/ 6 h 97"/>
                <a:gd name="T16" fmla="*/ 85 w 97"/>
                <a:gd name="T17" fmla="*/ 0 h 97"/>
                <a:gd name="T18" fmla="*/ 19 w 97"/>
                <a:gd name="T19" fmla="*/ 0 h 97"/>
                <a:gd name="T20" fmla="*/ 7 w 97"/>
                <a:gd name="T21" fmla="*/ 12 h 97"/>
                <a:gd name="T22" fmla="*/ 19 w 97"/>
                <a:gd name="T23" fmla="*/ 24 h 97"/>
                <a:gd name="T24" fmla="*/ 56 w 97"/>
                <a:gd name="T25" fmla="*/ 24 h 97"/>
                <a:gd name="T26" fmla="*/ 4 w 97"/>
                <a:gd name="T27" fmla="*/ 76 h 97"/>
                <a:gd name="T28" fmla="*/ 0 w 97"/>
                <a:gd name="T29" fmla="*/ 85 h 97"/>
                <a:gd name="T30" fmla="*/ 4 w 97"/>
                <a:gd name="T31" fmla="*/ 93 h 97"/>
                <a:gd name="T32" fmla="*/ 12 w 97"/>
                <a:gd name="T33" fmla="*/ 97 h 97"/>
                <a:gd name="T34" fmla="*/ 21 w 97"/>
                <a:gd name="T35" fmla="*/ 93 h 97"/>
                <a:gd name="T36" fmla="*/ 73 w 97"/>
                <a:gd name="T37" fmla="*/ 41 h 97"/>
                <a:gd name="T38" fmla="*/ 73 w 97"/>
                <a:gd name="T39" fmla="*/ 77 h 97"/>
                <a:gd name="T40" fmla="*/ 85 w 97"/>
                <a:gd name="T41" fmla="*/ 8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97">
                  <a:moveTo>
                    <a:pt x="85" y="89"/>
                  </a:moveTo>
                  <a:cubicBezTo>
                    <a:pt x="92" y="89"/>
                    <a:pt x="97" y="84"/>
                    <a:pt x="97" y="77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0"/>
                    <a:pt x="97" y="9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6"/>
                  </a:cubicBezTo>
                  <a:cubicBezTo>
                    <a:pt x="94" y="2"/>
                    <a:pt x="90" y="0"/>
                    <a:pt x="8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3" y="0"/>
                    <a:pt x="7" y="5"/>
                    <a:pt x="7" y="12"/>
                  </a:cubicBezTo>
                  <a:cubicBezTo>
                    <a:pt x="7" y="18"/>
                    <a:pt x="13" y="24"/>
                    <a:pt x="19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1" y="78"/>
                    <a:pt x="0" y="82"/>
                    <a:pt x="0" y="85"/>
                  </a:cubicBezTo>
                  <a:cubicBezTo>
                    <a:pt x="0" y="88"/>
                    <a:pt x="1" y="91"/>
                    <a:pt x="4" y="93"/>
                  </a:cubicBezTo>
                  <a:cubicBezTo>
                    <a:pt x="6" y="96"/>
                    <a:pt x="9" y="97"/>
                    <a:pt x="12" y="97"/>
                  </a:cubicBezTo>
                  <a:cubicBezTo>
                    <a:pt x="15" y="97"/>
                    <a:pt x="18" y="96"/>
                    <a:pt x="21" y="93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84"/>
                    <a:pt x="79" y="89"/>
                    <a:pt x="85" y="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="" xmlns:a16="http://schemas.microsoft.com/office/drawing/2014/main" id="{D9089431-770D-4A3E-AF1F-8AF327F247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1520" y="4731990"/>
            <a:ext cx="1129046" cy="309264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9AF4F126-D6E6-4D36-B0F3-EE3DF2FC3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02058" cy="507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4" tIns="45702" rIns="91404" bIns="45702" numCol="1" anchor="ctr" anchorCtr="0" compatLnSpc="1">
            <a:prstTxWarp prst="textNoShape">
              <a:avLst/>
            </a:prstTxWarp>
            <a:noAutofit/>
          </a:bodyPr>
          <a:lstStyle/>
          <a:p>
            <a:pPr lvl="0" defTabSz="45720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17644C57-65E6-4EED-BE5D-A5857EF03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987780"/>
            <a:ext cx="8202058" cy="3644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8687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400" b="1" kern="1200">
          <a:solidFill>
            <a:schemeClr val="accent1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63C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D:\吴丽娜\销售易\2017\9月用户大会\用户大会KV确定\PPT模板0822\PPT模板0822-目录bj.jpgPPT模板0822-目录bj">
            <a:extLst>
              <a:ext uri="{FF2B5EF4-FFF2-40B4-BE49-F238E27FC236}">
                <a16:creationId xmlns="" xmlns:a16="http://schemas.microsoft.com/office/drawing/2014/main" id="{0584CD61-1ACA-467C-9E7F-BC8FDB3B65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3175"/>
            <a:ext cx="9153526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3216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2F9C0F16-51D2-48AF-AEF3-49A3F43413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1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63C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D:\吴丽娜\销售易\2017\9月用户大会\用户大会KV确定\PPT模板0822\PPT模板0822-目录bj.jpgPPT模板0822-目录bj">
            <a:extLst>
              <a:ext uri="{FF2B5EF4-FFF2-40B4-BE49-F238E27FC236}">
                <a16:creationId xmlns="" xmlns:a16="http://schemas.microsoft.com/office/drawing/2014/main" id="{0584CD61-1ACA-467C-9E7F-BC8FDB3B65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3175"/>
            <a:ext cx="9153526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397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A84CFF48-DA93-4FD0-9055-BFB636C673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763" y="-2679"/>
            <a:ext cx="9153526" cy="5148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9AF4F126-D6E6-4D36-B0F3-EE3DF2FC3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02058" cy="507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4" tIns="45702" rIns="91404" bIns="45702" numCol="1" anchor="ctr" anchorCtr="0" compatLnSpc="1">
            <a:prstTxWarp prst="textNoShape">
              <a:avLst/>
            </a:prstTxWarp>
            <a:noAutofit/>
          </a:bodyPr>
          <a:lstStyle/>
          <a:p>
            <a:pPr lvl="0" defTabSz="45720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17644C57-65E6-4EED-BE5D-A5857EF03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987780"/>
            <a:ext cx="8202058" cy="3644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878ACA60-344D-41A2-B791-CA9A6BBFC200}"/>
              </a:ext>
            </a:extLst>
          </p:cNvPr>
          <p:cNvSpPr/>
          <p:nvPr userDrawn="1"/>
        </p:nvSpPr>
        <p:spPr>
          <a:xfrm>
            <a:off x="457200" y="1"/>
            <a:ext cx="1985963" cy="690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+mn-ea"/>
              <a:ea typeface="+mn-ea"/>
            </a:endParaRPr>
          </a:p>
        </p:txBody>
      </p:sp>
      <p:pic>
        <p:nvPicPr>
          <p:cNvPr id="30" name="Picture 2" descr="D:\201709\用户大会PPT\图片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515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E193AC7A-98C5-41FC-ADE7-B55BEBD04739}"/>
              </a:ext>
            </a:extLst>
          </p:cNvPr>
          <p:cNvGrpSpPr/>
          <p:nvPr userDrawn="1"/>
        </p:nvGrpSpPr>
        <p:grpSpPr>
          <a:xfrm>
            <a:off x="8244408" y="4760171"/>
            <a:ext cx="753023" cy="198164"/>
            <a:chOff x="457200" y="3430588"/>
            <a:chExt cx="2533650" cy="666751"/>
          </a:xfrm>
          <a:solidFill>
            <a:schemeClr val="bg1"/>
          </a:solidFill>
        </p:grpSpPr>
        <p:sp>
          <p:nvSpPr>
            <p:cNvPr id="32" name="Freeform 5">
              <a:extLst>
                <a:ext uri="{FF2B5EF4-FFF2-40B4-BE49-F238E27FC236}">
                  <a16:creationId xmlns="" xmlns:a16="http://schemas.microsoft.com/office/drawing/2014/main" id="{EAADBC43-A9A5-4E06-B3F8-89E4A0C0E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988" y="3790951"/>
              <a:ext cx="157163" cy="130175"/>
            </a:xfrm>
            <a:custGeom>
              <a:avLst/>
              <a:gdLst>
                <a:gd name="T0" fmla="*/ 99 w 99"/>
                <a:gd name="T1" fmla="*/ 0 h 82"/>
                <a:gd name="T2" fmla="*/ 43 w 99"/>
                <a:gd name="T3" fmla="*/ 0 h 82"/>
                <a:gd name="T4" fmla="*/ 0 w 99"/>
                <a:gd name="T5" fmla="*/ 82 h 82"/>
                <a:gd name="T6" fmla="*/ 56 w 99"/>
                <a:gd name="T7" fmla="*/ 82 h 82"/>
                <a:gd name="T8" fmla="*/ 99 w 99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82">
                  <a:moveTo>
                    <a:pt x="99" y="0"/>
                  </a:moveTo>
                  <a:lnTo>
                    <a:pt x="43" y="0"/>
                  </a:lnTo>
                  <a:lnTo>
                    <a:pt x="0" y="82"/>
                  </a:lnTo>
                  <a:lnTo>
                    <a:pt x="56" y="82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="" xmlns:a16="http://schemas.microsoft.com/office/drawing/2014/main" id="{73D32248-F276-402B-9FF8-E915D4A43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" y="3729038"/>
              <a:ext cx="220663" cy="365125"/>
            </a:xfrm>
            <a:custGeom>
              <a:avLst/>
              <a:gdLst>
                <a:gd name="T0" fmla="*/ 0 w 72"/>
                <a:gd name="T1" fmla="*/ 18 h 118"/>
                <a:gd name="T2" fmla="*/ 21 w 72"/>
                <a:gd name="T3" fmla="*/ 18 h 118"/>
                <a:gd name="T4" fmla="*/ 21 w 72"/>
                <a:gd name="T5" fmla="*/ 42 h 118"/>
                <a:gd name="T6" fmla="*/ 0 w 72"/>
                <a:gd name="T7" fmla="*/ 42 h 118"/>
                <a:gd name="T8" fmla="*/ 0 w 72"/>
                <a:gd name="T9" fmla="*/ 60 h 118"/>
                <a:gd name="T10" fmla="*/ 21 w 72"/>
                <a:gd name="T11" fmla="*/ 60 h 118"/>
                <a:gd name="T12" fmla="*/ 21 w 72"/>
                <a:gd name="T13" fmla="*/ 93 h 118"/>
                <a:gd name="T14" fmla="*/ 47 w 72"/>
                <a:gd name="T15" fmla="*/ 118 h 118"/>
                <a:gd name="T16" fmla="*/ 72 w 72"/>
                <a:gd name="T17" fmla="*/ 118 h 118"/>
                <a:gd name="T18" fmla="*/ 72 w 72"/>
                <a:gd name="T19" fmla="*/ 102 h 118"/>
                <a:gd name="T20" fmla="*/ 59 w 72"/>
                <a:gd name="T21" fmla="*/ 102 h 118"/>
                <a:gd name="T22" fmla="*/ 48 w 72"/>
                <a:gd name="T23" fmla="*/ 88 h 118"/>
                <a:gd name="T24" fmla="*/ 48 w 72"/>
                <a:gd name="T25" fmla="*/ 60 h 118"/>
                <a:gd name="T26" fmla="*/ 72 w 72"/>
                <a:gd name="T27" fmla="*/ 60 h 118"/>
                <a:gd name="T28" fmla="*/ 72 w 72"/>
                <a:gd name="T29" fmla="*/ 42 h 118"/>
                <a:gd name="T30" fmla="*/ 48 w 72"/>
                <a:gd name="T31" fmla="*/ 42 h 118"/>
                <a:gd name="T32" fmla="*/ 48 w 72"/>
                <a:gd name="T33" fmla="*/ 18 h 118"/>
                <a:gd name="T34" fmla="*/ 72 w 72"/>
                <a:gd name="T35" fmla="*/ 18 h 118"/>
                <a:gd name="T36" fmla="*/ 72 w 72"/>
                <a:gd name="T37" fmla="*/ 0 h 118"/>
                <a:gd name="T38" fmla="*/ 22 w 72"/>
                <a:gd name="T39" fmla="*/ 0 h 118"/>
                <a:gd name="T40" fmla="*/ 0 w 72"/>
                <a:gd name="T41" fmla="*/ 0 h 118"/>
                <a:gd name="T42" fmla="*/ 0 w 72"/>
                <a:gd name="T43" fmla="*/ 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118">
                  <a:moveTo>
                    <a:pt x="0" y="18"/>
                  </a:moveTo>
                  <a:cubicBezTo>
                    <a:pt x="21" y="18"/>
                    <a:pt x="21" y="18"/>
                    <a:pt x="21" y="18"/>
                  </a:cubicBezTo>
                  <a:cubicBezTo>
                    <a:pt x="21" y="24"/>
                    <a:pt x="21" y="33"/>
                    <a:pt x="2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78"/>
                    <a:pt x="21" y="92"/>
                    <a:pt x="21" y="93"/>
                  </a:cubicBezTo>
                  <a:cubicBezTo>
                    <a:pt x="21" y="111"/>
                    <a:pt x="31" y="118"/>
                    <a:pt x="47" y="118"/>
                  </a:cubicBezTo>
                  <a:cubicBezTo>
                    <a:pt x="55" y="118"/>
                    <a:pt x="72" y="118"/>
                    <a:pt x="72" y="118"/>
                  </a:cubicBezTo>
                  <a:cubicBezTo>
                    <a:pt x="72" y="102"/>
                    <a:pt x="72" y="102"/>
                    <a:pt x="72" y="102"/>
                  </a:cubicBezTo>
                  <a:cubicBezTo>
                    <a:pt x="72" y="102"/>
                    <a:pt x="64" y="102"/>
                    <a:pt x="59" y="102"/>
                  </a:cubicBezTo>
                  <a:cubicBezTo>
                    <a:pt x="50" y="102"/>
                    <a:pt x="48" y="98"/>
                    <a:pt x="48" y="88"/>
                  </a:cubicBezTo>
                  <a:cubicBezTo>
                    <a:pt x="48" y="88"/>
                    <a:pt x="48" y="74"/>
                    <a:pt x="48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34"/>
                    <a:pt x="48" y="25"/>
                    <a:pt x="48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="" xmlns:a16="http://schemas.microsoft.com/office/drawing/2014/main" id="{14034CE4-EFF4-46EA-B67F-26F7072017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6663" y="3905251"/>
              <a:ext cx="569913" cy="192088"/>
            </a:xfrm>
            <a:custGeom>
              <a:avLst/>
              <a:gdLst>
                <a:gd name="T0" fmla="*/ 0 w 186"/>
                <a:gd name="T1" fmla="*/ 0 h 62"/>
                <a:gd name="T2" fmla="*/ 0 w 186"/>
                <a:gd name="T3" fmla="*/ 6 h 62"/>
                <a:gd name="T4" fmla="*/ 0 w 186"/>
                <a:gd name="T5" fmla="*/ 19 h 62"/>
                <a:gd name="T6" fmla="*/ 0 w 186"/>
                <a:gd name="T7" fmla="*/ 43 h 62"/>
                <a:gd name="T8" fmla="*/ 0 w 186"/>
                <a:gd name="T9" fmla="*/ 55 h 62"/>
                <a:gd name="T10" fmla="*/ 0 w 186"/>
                <a:gd name="T11" fmla="*/ 62 h 62"/>
                <a:gd name="T12" fmla="*/ 145 w 186"/>
                <a:gd name="T13" fmla="*/ 62 h 62"/>
                <a:gd name="T14" fmla="*/ 186 w 186"/>
                <a:gd name="T15" fmla="*/ 29 h 62"/>
                <a:gd name="T16" fmla="*/ 186 w 186"/>
                <a:gd name="T17" fmla="*/ 19 h 62"/>
                <a:gd name="T18" fmla="*/ 186 w 186"/>
                <a:gd name="T19" fmla="*/ 0 h 62"/>
                <a:gd name="T20" fmla="*/ 159 w 186"/>
                <a:gd name="T21" fmla="*/ 0 h 62"/>
                <a:gd name="T22" fmla="*/ 0 w 186"/>
                <a:gd name="T23" fmla="*/ 0 h 62"/>
                <a:gd name="T24" fmla="*/ 156 w 186"/>
                <a:gd name="T25" fmla="*/ 32 h 62"/>
                <a:gd name="T26" fmla="*/ 142 w 186"/>
                <a:gd name="T27" fmla="*/ 45 h 62"/>
                <a:gd name="T28" fmla="*/ 30 w 186"/>
                <a:gd name="T29" fmla="*/ 45 h 62"/>
                <a:gd name="T30" fmla="*/ 30 w 186"/>
                <a:gd name="T31" fmla="*/ 17 h 62"/>
                <a:gd name="T32" fmla="*/ 156 w 186"/>
                <a:gd name="T33" fmla="*/ 17 h 62"/>
                <a:gd name="T34" fmla="*/ 156 w 186"/>
                <a:gd name="T35" fmla="*/ 3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62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137" y="62"/>
                    <a:pt x="145" y="62"/>
                  </a:cubicBezTo>
                  <a:cubicBezTo>
                    <a:pt x="176" y="62"/>
                    <a:pt x="186" y="49"/>
                    <a:pt x="186" y="29"/>
                  </a:cubicBezTo>
                  <a:cubicBezTo>
                    <a:pt x="186" y="19"/>
                    <a:pt x="186" y="19"/>
                    <a:pt x="186" y="19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59" y="0"/>
                    <a:pt x="159" y="0"/>
                    <a:pt x="159" y="0"/>
                  </a:cubicBezTo>
                  <a:lnTo>
                    <a:pt x="0" y="0"/>
                  </a:lnTo>
                  <a:close/>
                  <a:moveTo>
                    <a:pt x="156" y="32"/>
                  </a:moveTo>
                  <a:cubicBezTo>
                    <a:pt x="156" y="42"/>
                    <a:pt x="151" y="45"/>
                    <a:pt x="142" y="45"/>
                  </a:cubicBezTo>
                  <a:cubicBezTo>
                    <a:pt x="138" y="45"/>
                    <a:pt x="30" y="45"/>
                    <a:pt x="30" y="4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6" y="17"/>
                    <a:pt x="156" y="27"/>
                    <a:pt x="15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="" xmlns:a16="http://schemas.microsoft.com/office/drawing/2014/main" id="{B84C9352-ABAC-401B-9B27-065D5DEB1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250" y="3824288"/>
              <a:ext cx="520700" cy="273050"/>
            </a:xfrm>
            <a:custGeom>
              <a:avLst/>
              <a:gdLst>
                <a:gd name="T0" fmla="*/ 78 w 170"/>
                <a:gd name="T1" fmla="*/ 0 h 88"/>
                <a:gd name="T2" fmla="*/ 49 w 170"/>
                <a:gd name="T3" fmla="*/ 0 h 88"/>
                <a:gd name="T4" fmla="*/ 48 w 170"/>
                <a:gd name="T5" fmla="*/ 0 h 88"/>
                <a:gd name="T6" fmla="*/ 0 w 170"/>
                <a:gd name="T7" fmla="*/ 88 h 88"/>
                <a:gd name="T8" fmla="*/ 32 w 170"/>
                <a:gd name="T9" fmla="*/ 88 h 88"/>
                <a:gd name="T10" fmla="*/ 69 w 170"/>
                <a:gd name="T11" fmla="*/ 20 h 88"/>
                <a:gd name="T12" fmla="*/ 95 w 170"/>
                <a:gd name="T13" fmla="*/ 20 h 88"/>
                <a:gd name="T14" fmla="*/ 58 w 170"/>
                <a:gd name="T15" fmla="*/ 88 h 88"/>
                <a:gd name="T16" fmla="*/ 90 w 170"/>
                <a:gd name="T17" fmla="*/ 88 h 88"/>
                <a:gd name="T18" fmla="*/ 127 w 170"/>
                <a:gd name="T19" fmla="*/ 20 h 88"/>
                <a:gd name="T20" fmla="*/ 143 w 170"/>
                <a:gd name="T21" fmla="*/ 20 h 88"/>
                <a:gd name="T22" fmla="*/ 143 w 170"/>
                <a:gd name="T23" fmla="*/ 47 h 88"/>
                <a:gd name="T24" fmla="*/ 128 w 170"/>
                <a:gd name="T25" fmla="*/ 67 h 88"/>
                <a:gd name="T26" fmla="*/ 126 w 170"/>
                <a:gd name="T27" fmla="*/ 67 h 88"/>
                <a:gd name="T28" fmla="*/ 114 w 170"/>
                <a:gd name="T29" fmla="*/ 88 h 88"/>
                <a:gd name="T30" fmla="*/ 133 w 170"/>
                <a:gd name="T31" fmla="*/ 88 h 88"/>
                <a:gd name="T32" fmla="*/ 170 w 170"/>
                <a:gd name="T33" fmla="*/ 48 h 88"/>
                <a:gd name="T34" fmla="*/ 170 w 170"/>
                <a:gd name="T35" fmla="*/ 21 h 88"/>
                <a:gd name="T36" fmla="*/ 170 w 170"/>
                <a:gd name="T37" fmla="*/ 0 h 88"/>
                <a:gd name="T38" fmla="*/ 143 w 170"/>
                <a:gd name="T39" fmla="*/ 0 h 88"/>
                <a:gd name="T40" fmla="*/ 78 w 170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" h="88">
                  <a:moveTo>
                    <a:pt x="7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90" y="88"/>
                    <a:pt x="90" y="88"/>
                    <a:pt x="90" y="88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43" y="20"/>
                    <a:pt x="143" y="20"/>
                    <a:pt x="143" y="20"/>
                  </a:cubicBezTo>
                  <a:cubicBezTo>
                    <a:pt x="143" y="20"/>
                    <a:pt x="143" y="41"/>
                    <a:pt x="143" y="47"/>
                  </a:cubicBezTo>
                  <a:cubicBezTo>
                    <a:pt x="143" y="56"/>
                    <a:pt x="139" y="67"/>
                    <a:pt x="128" y="67"/>
                  </a:cubicBezTo>
                  <a:cubicBezTo>
                    <a:pt x="128" y="67"/>
                    <a:pt x="126" y="67"/>
                    <a:pt x="126" y="67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4" y="88"/>
                    <a:pt x="118" y="88"/>
                    <a:pt x="133" y="88"/>
                  </a:cubicBezTo>
                  <a:cubicBezTo>
                    <a:pt x="157" y="88"/>
                    <a:pt x="170" y="70"/>
                    <a:pt x="170" y="48"/>
                  </a:cubicBezTo>
                  <a:cubicBezTo>
                    <a:pt x="170" y="33"/>
                    <a:pt x="170" y="21"/>
                    <a:pt x="170" y="21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="" xmlns:a16="http://schemas.microsoft.com/office/drawing/2014/main" id="{11B9DA3E-FAE9-479B-BE1C-01389DCAE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502026"/>
              <a:ext cx="355600" cy="595313"/>
            </a:xfrm>
            <a:custGeom>
              <a:avLst/>
              <a:gdLst>
                <a:gd name="T0" fmla="*/ 72 w 116"/>
                <a:gd name="T1" fmla="*/ 51 h 192"/>
                <a:gd name="T2" fmla="*/ 72 w 116"/>
                <a:gd name="T3" fmla="*/ 0 h 192"/>
                <a:gd name="T4" fmla="*/ 45 w 116"/>
                <a:gd name="T5" fmla="*/ 0 h 192"/>
                <a:gd name="T6" fmla="*/ 45 w 116"/>
                <a:gd name="T7" fmla="*/ 51 h 192"/>
                <a:gd name="T8" fmla="*/ 19 w 116"/>
                <a:gd name="T9" fmla="*/ 51 h 192"/>
                <a:gd name="T10" fmla="*/ 0 w 116"/>
                <a:gd name="T11" fmla="*/ 67 h 192"/>
                <a:gd name="T12" fmla="*/ 0 w 116"/>
                <a:gd name="T13" fmla="*/ 192 h 192"/>
                <a:gd name="T14" fmla="*/ 28 w 116"/>
                <a:gd name="T15" fmla="*/ 192 h 192"/>
                <a:gd name="T16" fmla="*/ 28 w 116"/>
                <a:gd name="T17" fmla="*/ 152 h 192"/>
                <a:gd name="T18" fmla="*/ 76 w 116"/>
                <a:gd name="T19" fmla="*/ 152 h 192"/>
                <a:gd name="T20" fmla="*/ 76 w 116"/>
                <a:gd name="T21" fmla="*/ 133 h 192"/>
                <a:gd name="T22" fmla="*/ 28 w 116"/>
                <a:gd name="T23" fmla="*/ 133 h 192"/>
                <a:gd name="T24" fmla="*/ 28 w 116"/>
                <a:gd name="T25" fmla="*/ 111 h 192"/>
                <a:gd name="T26" fmla="*/ 76 w 116"/>
                <a:gd name="T27" fmla="*/ 111 h 192"/>
                <a:gd name="T28" fmla="*/ 76 w 116"/>
                <a:gd name="T29" fmla="*/ 92 h 192"/>
                <a:gd name="T30" fmla="*/ 28 w 116"/>
                <a:gd name="T31" fmla="*/ 92 h 192"/>
                <a:gd name="T32" fmla="*/ 28 w 116"/>
                <a:gd name="T33" fmla="*/ 73 h 192"/>
                <a:gd name="T34" fmla="*/ 33 w 116"/>
                <a:gd name="T35" fmla="*/ 68 h 192"/>
                <a:gd name="T36" fmla="*/ 83 w 116"/>
                <a:gd name="T37" fmla="*/ 68 h 192"/>
                <a:gd name="T38" fmla="*/ 88 w 116"/>
                <a:gd name="T39" fmla="*/ 73 h 192"/>
                <a:gd name="T40" fmla="*/ 88 w 116"/>
                <a:gd name="T41" fmla="*/ 192 h 192"/>
                <a:gd name="T42" fmla="*/ 116 w 116"/>
                <a:gd name="T43" fmla="*/ 192 h 192"/>
                <a:gd name="T44" fmla="*/ 116 w 116"/>
                <a:gd name="T45" fmla="*/ 67 h 192"/>
                <a:gd name="T46" fmla="*/ 99 w 116"/>
                <a:gd name="T47" fmla="*/ 51 h 192"/>
                <a:gd name="T48" fmla="*/ 72 w 116"/>
                <a:gd name="T49" fmla="*/ 5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92">
                  <a:moveTo>
                    <a:pt x="72" y="51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1"/>
                    <a:pt x="33" y="51"/>
                    <a:pt x="19" y="51"/>
                  </a:cubicBezTo>
                  <a:cubicBezTo>
                    <a:pt x="6" y="51"/>
                    <a:pt x="0" y="59"/>
                    <a:pt x="0" y="67"/>
                  </a:cubicBezTo>
                  <a:cubicBezTo>
                    <a:pt x="0" y="72"/>
                    <a:pt x="0" y="192"/>
                    <a:pt x="0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8" y="152"/>
                    <a:pt x="28" y="152"/>
                    <a:pt x="28" y="152"/>
                  </a:cubicBezTo>
                  <a:cubicBezTo>
                    <a:pt x="76" y="152"/>
                    <a:pt x="76" y="152"/>
                    <a:pt x="76" y="152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8" y="92"/>
                    <a:pt x="28" y="74"/>
                    <a:pt x="28" y="73"/>
                  </a:cubicBezTo>
                  <a:cubicBezTo>
                    <a:pt x="28" y="70"/>
                    <a:pt x="29" y="68"/>
                    <a:pt x="33" y="68"/>
                  </a:cubicBezTo>
                  <a:cubicBezTo>
                    <a:pt x="38" y="68"/>
                    <a:pt x="80" y="68"/>
                    <a:pt x="83" y="68"/>
                  </a:cubicBezTo>
                  <a:cubicBezTo>
                    <a:pt x="87" y="68"/>
                    <a:pt x="88" y="70"/>
                    <a:pt x="88" y="73"/>
                  </a:cubicBezTo>
                  <a:cubicBezTo>
                    <a:pt x="88" y="74"/>
                    <a:pt x="88" y="192"/>
                    <a:pt x="88" y="192"/>
                  </a:cubicBezTo>
                  <a:cubicBezTo>
                    <a:pt x="116" y="192"/>
                    <a:pt x="116" y="192"/>
                    <a:pt x="116" y="192"/>
                  </a:cubicBezTo>
                  <a:cubicBezTo>
                    <a:pt x="116" y="192"/>
                    <a:pt x="116" y="74"/>
                    <a:pt x="116" y="67"/>
                  </a:cubicBezTo>
                  <a:cubicBezTo>
                    <a:pt x="116" y="57"/>
                    <a:pt x="110" y="51"/>
                    <a:pt x="99" y="51"/>
                  </a:cubicBezTo>
                  <a:cubicBezTo>
                    <a:pt x="90" y="51"/>
                    <a:pt x="72" y="51"/>
                    <a:pt x="72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="" xmlns:a16="http://schemas.microsoft.com/office/drawing/2014/main" id="{A323AEF7-1648-41A3-BA93-5EE6689C4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0250" y="3502026"/>
              <a:ext cx="514350" cy="269875"/>
            </a:xfrm>
            <a:custGeom>
              <a:avLst/>
              <a:gdLst>
                <a:gd name="T0" fmla="*/ 133 w 168"/>
                <a:gd name="T1" fmla="*/ 0 h 87"/>
                <a:gd name="T2" fmla="*/ 10 w 168"/>
                <a:gd name="T3" fmla="*/ 0 h 87"/>
                <a:gd name="T4" fmla="*/ 0 w 168"/>
                <a:gd name="T5" fmla="*/ 9 h 87"/>
                <a:gd name="T6" fmla="*/ 0 w 168"/>
                <a:gd name="T7" fmla="*/ 87 h 87"/>
                <a:gd name="T8" fmla="*/ 13 w 168"/>
                <a:gd name="T9" fmla="*/ 87 h 87"/>
                <a:gd name="T10" fmla="*/ 28 w 168"/>
                <a:gd name="T11" fmla="*/ 87 h 87"/>
                <a:gd name="T12" fmla="*/ 143 w 168"/>
                <a:gd name="T13" fmla="*/ 87 h 87"/>
                <a:gd name="T14" fmla="*/ 159 w 168"/>
                <a:gd name="T15" fmla="*/ 87 h 87"/>
                <a:gd name="T16" fmla="*/ 168 w 168"/>
                <a:gd name="T17" fmla="*/ 87 h 87"/>
                <a:gd name="T18" fmla="*/ 168 w 168"/>
                <a:gd name="T19" fmla="*/ 78 h 87"/>
                <a:gd name="T20" fmla="*/ 168 w 168"/>
                <a:gd name="T21" fmla="*/ 33 h 87"/>
                <a:gd name="T22" fmla="*/ 133 w 168"/>
                <a:gd name="T23" fmla="*/ 0 h 87"/>
                <a:gd name="T24" fmla="*/ 28 w 168"/>
                <a:gd name="T25" fmla="*/ 70 h 87"/>
                <a:gd name="T26" fmla="*/ 28 w 168"/>
                <a:gd name="T27" fmla="*/ 53 h 87"/>
                <a:gd name="T28" fmla="*/ 126 w 168"/>
                <a:gd name="T29" fmla="*/ 53 h 87"/>
                <a:gd name="T30" fmla="*/ 126 w 168"/>
                <a:gd name="T31" fmla="*/ 34 h 87"/>
                <a:gd name="T32" fmla="*/ 28 w 168"/>
                <a:gd name="T33" fmla="*/ 34 h 87"/>
                <a:gd name="T34" fmla="*/ 28 w 168"/>
                <a:gd name="T35" fmla="*/ 17 h 87"/>
                <a:gd name="T36" fmla="*/ 129 w 168"/>
                <a:gd name="T37" fmla="*/ 17 h 87"/>
                <a:gd name="T38" fmla="*/ 143 w 168"/>
                <a:gd name="T39" fmla="*/ 32 h 87"/>
                <a:gd name="T40" fmla="*/ 143 w 168"/>
                <a:gd name="T41" fmla="*/ 70 h 87"/>
                <a:gd name="T42" fmla="*/ 28 w 168"/>
                <a:gd name="T43" fmla="*/ 7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87">
                  <a:moveTo>
                    <a:pt x="133" y="0"/>
                  </a:moveTo>
                  <a:cubicBezTo>
                    <a:pt x="124" y="0"/>
                    <a:pt x="21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143" y="87"/>
                    <a:pt x="143" y="87"/>
                    <a:pt x="143" y="87"/>
                  </a:cubicBezTo>
                  <a:cubicBezTo>
                    <a:pt x="159" y="87"/>
                    <a:pt x="159" y="87"/>
                    <a:pt x="159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3"/>
                    <a:pt x="168" y="78"/>
                  </a:cubicBezTo>
                  <a:cubicBezTo>
                    <a:pt x="168" y="58"/>
                    <a:pt x="168" y="36"/>
                    <a:pt x="168" y="33"/>
                  </a:cubicBezTo>
                  <a:cubicBezTo>
                    <a:pt x="168" y="12"/>
                    <a:pt x="157" y="0"/>
                    <a:pt x="133" y="0"/>
                  </a:cubicBezTo>
                  <a:close/>
                  <a:moveTo>
                    <a:pt x="28" y="70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118" y="17"/>
                    <a:pt x="129" y="17"/>
                  </a:cubicBezTo>
                  <a:cubicBezTo>
                    <a:pt x="138" y="17"/>
                    <a:pt x="143" y="25"/>
                    <a:pt x="143" y="32"/>
                  </a:cubicBezTo>
                  <a:cubicBezTo>
                    <a:pt x="143" y="36"/>
                    <a:pt x="143" y="70"/>
                    <a:pt x="143" y="70"/>
                  </a:cubicBezTo>
                  <a:lnTo>
                    <a:pt x="28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="" xmlns:a16="http://schemas.microsoft.com/office/drawing/2014/main" id="{90D5B625-8998-416E-9628-9C424965F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775" y="3502026"/>
              <a:ext cx="431800" cy="368300"/>
            </a:xfrm>
            <a:custGeom>
              <a:avLst/>
              <a:gdLst>
                <a:gd name="T0" fmla="*/ 168 w 272"/>
                <a:gd name="T1" fmla="*/ 0 h 232"/>
                <a:gd name="T2" fmla="*/ 106 w 272"/>
                <a:gd name="T3" fmla="*/ 0 h 232"/>
                <a:gd name="T4" fmla="*/ 106 w 272"/>
                <a:gd name="T5" fmla="*/ 23 h 232"/>
                <a:gd name="T6" fmla="*/ 0 w 272"/>
                <a:gd name="T7" fmla="*/ 23 h 232"/>
                <a:gd name="T8" fmla="*/ 0 w 272"/>
                <a:gd name="T9" fmla="*/ 59 h 232"/>
                <a:gd name="T10" fmla="*/ 106 w 272"/>
                <a:gd name="T11" fmla="*/ 59 h 232"/>
                <a:gd name="T12" fmla="*/ 106 w 272"/>
                <a:gd name="T13" fmla="*/ 82 h 232"/>
                <a:gd name="T14" fmla="*/ 0 w 272"/>
                <a:gd name="T15" fmla="*/ 82 h 232"/>
                <a:gd name="T16" fmla="*/ 0 w 272"/>
                <a:gd name="T17" fmla="*/ 115 h 232"/>
                <a:gd name="T18" fmla="*/ 106 w 272"/>
                <a:gd name="T19" fmla="*/ 115 h 232"/>
                <a:gd name="T20" fmla="*/ 106 w 272"/>
                <a:gd name="T21" fmla="*/ 141 h 232"/>
                <a:gd name="T22" fmla="*/ 0 w 272"/>
                <a:gd name="T23" fmla="*/ 141 h 232"/>
                <a:gd name="T24" fmla="*/ 0 w 272"/>
                <a:gd name="T25" fmla="*/ 174 h 232"/>
                <a:gd name="T26" fmla="*/ 106 w 272"/>
                <a:gd name="T27" fmla="*/ 174 h 232"/>
                <a:gd name="T28" fmla="*/ 106 w 272"/>
                <a:gd name="T29" fmla="*/ 197 h 232"/>
                <a:gd name="T30" fmla="*/ 0 w 272"/>
                <a:gd name="T31" fmla="*/ 197 h 232"/>
                <a:gd name="T32" fmla="*/ 0 w 272"/>
                <a:gd name="T33" fmla="*/ 232 h 232"/>
                <a:gd name="T34" fmla="*/ 272 w 272"/>
                <a:gd name="T35" fmla="*/ 232 h 232"/>
                <a:gd name="T36" fmla="*/ 272 w 272"/>
                <a:gd name="T37" fmla="*/ 197 h 232"/>
                <a:gd name="T38" fmla="*/ 168 w 272"/>
                <a:gd name="T39" fmla="*/ 197 h 232"/>
                <a:gd name="T40" fmla="*/ 168 w 272"/>
                <a:gd name="T41" fmla="*/ 174 h 232"/>
                <a:gd name="T42" fmla="*/ 272 w 272"/>
                <a:gd name="T43" fmla="*/ 174 h 232"/>
                <a:gd name="T44" fmla="*/ 272 w 272"/>
                <a:gd name="T45" fmla="*/ 141 h 232"/>
                <a:gd name="T46" fmla="*/ 168 w 272"/>
                <a:gd name="T47" fmla="*/ 141 h 232"/>
                <a:gd name="T48" fmla="*/ 168 w 272"/>
                <a:gd name="T49" fmla="*/ 115 h 232"/>
                <a:gd name="T50" fmla="*/ 272 w 272"/>
                <a:gd name="T51" fmla="*/ 115 h 232"/>
                <a:gd name="T52" fmla="*/ 272 w 272"/>
                <a:gd name="T53" fmla="*/ 82 h 232"/>
                <a:gd name="T54" fmla="*/ 168 w 272"/>
                <a:gd name="T55" fmla="*/ 82 h 232"/>
                <a:gd name="T56" fmla="*/ 168 w 272"/>
                <a:gd name="T57" fmla="*/ 59 h 232"/>
                <a:gd name="T58" fmla="*/ 272 w 272"/>
                <a:gd name="T59" fmla="*/ 59 h 232"/>
                <a:gd name="T60" fmla="*/ 272 w 272"/>
                <a:gd name="T61" fmla="*/ 23 h 232"/>
                <a:gd name="T62" fmla="*/ 168 w 272"/>
                <a:gd name="T63" fmla="*/ 23 h 232"/>
                <a:gd name="T64" fmla="*/ 168 w 272"/>
                <a:gd name="T6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232">
                  <a:moveTo>
                    <a:pt x="168" y="0"/>
                  </a:moveTo>
                  <a:lnTo>
                    <a:pt x="106" y="0"/>
                  </a:lnTo>
                  <a:lnTo>
                    <a:pt x="106" y="23"/>
                  </a:lnTo>
                  <a:lnTo>
                    <a:pt x="0" y="23"/>
                  </a:lnTo>
                  <a:lnTo>
                    <a:pt x="0" y="59"/>
                  </a:lnTo>
                  <a:lnTo>
                    <a:pt x="106" y="59"/>
                  </a:lnTo>
                  <a:lnTo>
                    <a:pt x="106" y="82"/>
                  </a:lnTo>
                  <a:lnTo>
                    <a:pt x="0" y="82"/>
                  </a:lnTo>
                  <a:lnTo>
                    <a:pt x="0" y="115"/>
                  </a:lnTo>
                  <a:lnTo>
                    <a:pt x="106" y="115"/>
                  </a:lnTo>
                  <a:lnTo>
                    <a:pt x="106" y="141"/>
                  </a:lnTo>
                  <a:lnTo>
                    <a:pt x="0" y="141"/>
                  </a:lnTo>
                  <a:lnTo>
                    <a:pt x="0" y="174"/>
                  </a:lnTo>
                  <a:lnTo>
                    <a:pt x="106" y="174"/>
                  </a:lnTo>
                  <a:lnTo>
                    <a:pt x="106" y="197"/>
                  </a:lnTo>
                  <a:lnTo>
                    <a:pt x="0" y="197"/>
                  </a:lnTo>
                  <a:lnTo>
                    <a:pt x="0" y="232"/>
                  </a:lnTo>
                  <a:lnTo>
                    <a:pt x="272" y="232"/>
                  </a:lnTo>
                  <a:lnTo>
                    <a:pt x="272" y="197"/>
                  </a:lnTo>
                  <a:lnTo>
                    <a:pt x="168" y="197"/>
                  </a:lnTo>
                  <a:lnTo>
                    <a:pt x="168" y="174"/>
                  </a:lnTo>
                  <a:lnTo>
                    <a:pt x="272" y="174"/>
                  </a:lnTo>
                  <a:lnTo>
                    <a:pt x="272" y="141"/>
                  </a:lnTo>
                  <a:lnTo>
                    <a:pt x="168" y="141"/>
                  </a:lnTo>
                  <a:lnTo>
                    <a:pt x="168" y="115"/>
                  </a:lnTo>
                  <a:lnTo>
                    <a:pt x="272" y="115"/>
                  </a:lnTo>
                  <a:lnTo>
                    <a:pt x="272" y="82"/>
                  </a:lnTo>
                  <a:lnTo>
                    <a:pt x="168" y="82"/>
                  </a:lnTo>
                  <a:lnTo>
                    <a:pt x="168" y="59"/>
                  </a:lnTo>
                  <a:lnTo>
                    <a:pt x="272" y="59"/>
                  </a:lnTo>
                  <a:lnTo>
                    <a:pt x="272" y="23"/>
                  </a:lnTo>
                  <a:lnTo>
                    <a:pt x="168" y="23"/>
                  </a:lnTo>
                  <a:lnTo>
                    <a:pt x="1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="" xmlns:a16="http://schemas.microsoft.com/office/drawing/2014/main" id="{27EACBE6-9F70-4032-B3D8-C8213042E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725" y="3502026"/>
              <a:ext cx="125413" cy="133350"/>
            </a:xfrm>
            <a:custGeom>
              <a:avLst/>
              <a:gdLst>
                <a:gd name="T0" fmla="*/ 79 w 79"/>
                <a:gd name="T1" fmla="*/ 84 h 84"/>
                <a:gd name="T2" fmla="*/ 52 w 79"/>
                <a:gd name="T3" fmla="*/ 0 h 84"/>
                <a:gd name="T4" fmla="*/ 0 w 79"/>
                <a:gd name="T5" fmla="*/ 0 h 84"/>
                <a:gd name="T6" fmla="*/ 27 w 79"/>
                <a:gd name="T7" fmla="*/ 84 h 84"/>
                <a:gd name="T8" fmla="*/ 79 w 79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4">
                  <a:moveTo>
                    <a:pt x="79" y="84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27" y="84"/>
                  </a:lnTo>
                  <a:lnTo>
                    <a:pt x="79" y="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A4A358E9-AEDE-4954-8980-04AF91A61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963" y="3502026"/>
              <a:ext cx="125413" cy="133350"/>
            </a:xfrm>
            <a:custGeom>
              <a:avLst/>
              <a:gdLst>
                <a:gd name="T0" fmla="*/ 0 w 79"/>
                <a:gd name="T1" fmla="*/ 84 h 84"/>
                <a:gd name="T2" fmla="*/ 52 w 79"/>
                <a:gd name="T3" fmla="*/ 84 h 84"/>
                <a:gd name="T4" fmla="*/ 79 w 79"/>
                <a:gd name="T5" fmla="*/ 0 h 84"/>
                <a:gd name="T6" fmla="*/ 27 w 79"/>
                <a:gd name="T7" fmla="*/ 0 h 84"/>
                <a:gd name="T8" fmla="*/ 0 w 79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52" y="84"/>
                  </a:lnTo>
                  <a:lnTo>
                    <a:pt x="79" y="0"/>
                  </a:lnTo>
                  <a:lnTo>
                    <a:pt x="27" y="0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9654EA1B-E70D-403E-B2F9-C748EA4F4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502026"/>
              <a:ext cx="165100" cy="368300"/>
            </a:xfrm>
            <a:custGeom>
              <a:avLst/>
              <a:gdLst>
                <a:gd name="T0" fmla="*/ 104 w 104"/>
                <a:gd name="T1" fmla="*/ 0 h 232"/>
                <a:gd name="T2" fmla="*/ 42 w 104"/>
                <a:gd name="T3" fmla="*/ 0 h 232"/>
                <a:gd name="T4" fmla="*/ 0 w 104"/>
                <a:gd name="T5" fmla="*/ 82 h 232"/>
                <a:gd name="T6" fmla="*/ 33 w 104"/>
                <a:gd name="T7" fmla="*/ 82 h 232"/>
                <a:gd name="T8" fmla="*/ 33 w 104"/>
                <a:gd name="T9" fmla="*/ 232 h 232"/>
                <a:gd name="T10" fmla="*/ 62 w 104"/>
                <a:gd name="T11" fmla="*/ 232 h 232"/>
                <a:gd name="T12" fmla="*/ 85 w 104"/>
                <a:gd name="T13" fmla="*/ 232 h 232"/>
                <a:gd name="T14" fmla="*/ 91 w 104"/>
                <a:gd name="T15" fmla="*/ 232 h 232"/>
                <a:gd name="T16" fmla="*/ 91 w 104"/>
                <a:gd name="T17" fmla="*/ 25 h 232"/>
                <a:gd name="T18" fmla="*/ 104 w 104"/>
                <a:gd name="T1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232">
                  <a:moveTo>
                    <a:pt x="104" y="0"/>
                  </a:moveTo>
                  <a:lnTo>
                    <a:pt x="42" y="0"/>
                  </a:lnTo>
                  <a:lnTo>
                    <a:pt x="0" y="82"/>
                  </a:lnTo>
                  <a:lnTo>
                    <a:pt x="33" y="82"/>
                  </a:lnTo>
                  <a:lnTo>
                    <a:pt x="33" y="232"/>
                  </a:lnTo>
                  <a:lnTo>
                    <a:pt x="62" y="232"/>
                  </a:lnTo>
                  <a:lnTo>
                    <a:pt x="85" y="232"/>
                  </a:lnTo>
                  <a:lnTo>
                    <a:pt x="91" y="232"/>
                  </a:lnTo>
                  <a:lnTo>
                    <a:pt x="91" y="25"/>
                  </a:lnTo>
                  <a:lnTo>
                    <a:pt x="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1944CC4-4754-4F36-8099-962423549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" y="3521076"/>
              <a:ext cx="220663" cy="157163"/>
            </a:xfrm>
            <a:custGeom>
              <a:avLst/>
              <a:gdLst>
                <a:gd name="T0" fmla="*/ 56 w 139"/>
                <a:gd name="T1" fmla="*/ 62 h 99"/>
                <a:gd name="T2" fmla="*/ 56 w 139"/>
                <a:gd name="T3" fmla="*/ 52 h 99"/>
                <a:gd name="T4" fmla="*/ 85 w 139"/>
                <a:gd name="T5" fmla="*/ 0 h 99"/>
                <a:gd name="T6" fmla="*/ 29 w 139"/>
                <a:gd name="T7" fmla="*/ 0 h 99"/>
                <a:gd name="T8" fmla="*/ 0 w 139"/>
                <a:gd name="T9" fmla="*/ 52 h 99"/>
                <a:gd name="T10" fmla="*/ 0 w 139"/>
                <a:gd name="T11" fmla="*/ 99 h 99"/>
                <a:gd name="T12" fmla="*/ 23 w 139"/>
                <a:gd name="T13" fmla="*/ 99 h 99"/>
                <a:gd name="T14" fmla="*/ 35 w 139"/>
                <a:gd name="T15" fmla="*/ 99 h 99"/>
                <a:gd name="T16" fmla="*/ 139 w 139"/>
                <a:gd name="T17" fmla="*/ 99 h 99"/>
                <a:gd name="T18" fmla="*/ 139 w 139"/>
                <a:gd name="T19" fmla="*/ 62 h 99"/>
                <a:gd name="T20" fmla="*/ 56 w 139"/>
                <a:gd name="T21" fmla="*/ 6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9" h="99">
                  <a:moveTo>
                    <a:pt x="56" y="62"/>
                  </a:moveTo>
                  <a:lnTo>
                    <a:pt x="56" y="52"/>
                  </a:lnTo>
                  <a:lnTo>
                    <a:pt x="85" y="0"/>
                  </a:lnTo>
                  <a:lnTo>
                    <a:pt x="29" y="0"/>
                  </a:lnTo>
                  <a:lnTo>
                    <a:pt x="0" y="52"/>
                  </a:lnTo>
                  <a:lnTo>
                    <a:pt x="0" y="99"/>
                  </a:lnTo>
                  <a:lnTo>
                    <a:pt x="23" y="99"/>
                  </a:lnTo>
                  <a:lnTo>
                    <a:pt x="35" y="99"/>
                  </a:lnTo>
                  <a:lnTo>
                    <a:pt x="139" y="99"/>
                  </a:lnTo>
                  <a:lnTo>
                    <a:pt x="139" y="62"/>
                  </a:lnTo>
                  <a:lnTo>
                    <a:pt x="56" y="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="" xmlns:a16="http://schemas.microsoft.com/office/drawing/2014/main" id="{4FF1912A-6CA1-4463-8313-73602B1C8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988" y="3790951"/>
              <a:ext cx="157163" cy="130175"/>
            </a:xfrm>
            <a:custGeom>
              <a:avLst/>
              <a:gdLst>
                <a:gd name="T0" fmla="*/ 99 w 99"/>
                <a:gd name="T1" fmla="*/ 0 h 82"/>
                <a:gd name="T2" fmla="*/ 43 w 99"/>
                <a:gd name="T3" fmla="*/ 0 h 82"/>
                <a:gd name="T4" fmla="*/ 0 w 99"/>
                <a:gd name="T5" fmla="*/ 82 h 82"/>
                <a:gd name="T6" fmla="*/ 56 w 99"/>
                <a:gd name="T7" fmla="*/ 82 h 82"/>
                <a:gd name="T8" fmla="*/ 99 w 99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82">
                  <a:moveTo>
                    <a:pt x="99" y="0"/>
                  </a:moveTo>
                  <a:lnTo>
                    <a:pt x="43" y="0"/>
                  </a:lnTo>
                  <a:lnTo>
                    <a:pt x="0" y="82"/>
                  </a:lnTo>
                  <a:lnTo>
                    <a:pt x="56" y="82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="" xmlns:a16="http://schemas.microsoft.com/office/drawing/2014/main" id="{12954E51-4D62-465C-A08C-176CD6676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" y="3729038"/>
              <a:ext cx="220663" cy="365125"/>
            </a:xfrm>
            <a:custGeom>
              <a:avLst/>
              <a:gdLst>
                <a:gd name="T0" fmla="*/ 0 w 72"/>
                <a:gd name="T1" fmla="*/ 18 h 118"/>
                <a:gd name="T2" fmla="*/ 21 w 72"/>
                <a:gd name="T3" fmla="*/ 18 h 118"/>
                <a:gd name="T4" fmla="*/ 21 w 72"/>
                <a:gd name="T5" fmla="*/ 42 h 118"/>
                <a:gd name="T6" fmla="*/ 0 w 72"/>
                <a:gd name="T7" fmla="*/ 42 h 118"/>
                <a:gd name="T8" fmla="*/ 0 w 72"/>
                <a:gd name="T9" fmla="*/ 60 h 118"/>
                <a:gd name="T10" fmla="*/ 21 w 72"/>
                <a:gd name="T11" fmla="*/ 60 h 118"/>
                <a:gd name="T12" fmla="*/ 21 w 72"/>
                <a:gd name="T13" fmla="*/ 93 h 118"/>
                <a:gd name="T14" fmla="*/ 47 w 72"/>
                <a:gd name="T15" fmla="*/ 118 h 118"/>
                <a:gd name="T16" fmla="*/ 72 w 72"/>
                <a:gd name="T17" fmla="*/ 118 h 118"/>
                <a:gd name="T18" fmla="*/ 72 w 72"/>
                <a:gd name="T19" fmla="*/ 102 h 118"/>
                <a:gd name="T20" fmla="*/ 59 w 72"/>
                <a:gd name="T21" fmla="*/ 102 h 118"/>
                <a:gd name="T22" fmla="*/ 48 w 72"/>
                <a:gd name="T23" fmla="*/ 88 h 118"/>
                <a:gd name="T24" fmla="*/ 48 w 72"/>
                <a:gd name="T25" fmla="*/ 60 h 118"/>
                <a:gd name="T26" fmla="*/ 72 w 72"/>
                <a:gd name="T27" fmla="*/ 60 h 118"/>
                <a:gd name="T28" fmla="*/ 72 w 72"/>
                <a:gd name="T29" fmla="*/ 42 h 118"/>
                <a:gd name="T30" fmla="*/ 48 w 72"/>
                <a:gd name="T31" fmla="*/ 42 h 118"/>
                <a:gd name="T32" fmla="*/ 48 w 72"/>
                <a:gd name="T33" fmla="*/ 18 h 118"/>
                <a:gd name="T34" fmla="*/ 72 w 72"/>
                <a:gd name="T35" fmla="*/ 18 h 118"/>
                <a:gd name="T36" fmla="*/ 72 w 72"/>
                <a:gd name="T37" fmla="*/ 0 h 118"/>
                <a:gd name="T38" fmla="*/ 22 w 72"/>
                <a:gd name="T39" fmla="*/ 0 h 118"/>
                <a:gd name="T40" fmla="*/ 0 w 72"/>
                <a:gd name="T41" fmla="*/ 0 h 118"/>
                <a:gd name="T42" fmla="*/ 0 w 72"/>
                <a:gd name="T43" fmla="*/ 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118">
                  <a:moveTo>
                    <a:pt x="0" y="18"/>
                  </a:moveTo>
                  <a:cubicBezTo>
                    <a:pt x="21" y="18"/>
                    <a:pt x="21" y="18"/>
                    <a:pt x="21" y="18"/>
                  </a:cubicBezTo>
                  <a:cubicBezTo>
                    <a:pt x="21" y="24"/>
                    <a:pt x="21" y="33"/>
                    <a:pt x="2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78"/>
                    <a:pt x="21" y="92"/>
                    <a:pt x="21" y="93"/>
                  </a:cubicBezTo>
                  <a:cubicBezTo>
                    <a:pt x="21" y="111"/>
                    <a:pt x="31" y="118"/>
                    <a:pt x="47" y="118"/>
                  </a:cubicBezTo>
                  <a:cubicBezTo>
                    <a:pt x="55" y="118"/>
                    <a:pt x="72" y="118"/>
                    <a:pt x="72" y="118"/>
                  </a:cubicBezTo>
                  <a:cubicBezTo>
                    <a:pt x="72" y="102"/>
                    <a:pt x="72" y="102"/>
                    <a:pt x="72" y="102"/>
                  </a:cubicBezTo>
                  <a:cubicBezTo>
                    <a:pt x="72" y="102"/>
                    <a:pt x="64" y="102"/>
                    <a:pt x="59" y="102"/>
                  </a:cubicBezTo>
                  <a:cubicBezTo>
                    <a:pt x="50" y="102"/>
                    <a:pt x="48" y="98"/>
                    <a:pt x="48" y="88"/>
                  </a:cubicBezTo>
                  <a:cubicBezTo>
                    <a:pt x="48" y="88"/>
                    <a:pt x="48" y="74"/>
                    <a:pt x="48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34"/>
                    <a:pt x="48" y="25"/>
                    <a:pt x="48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="" xmlns:a16="http://schemas.microsoft.com/office/drawing/2014/main" id="{7AD1B8AC-433C-4960-81BB-DC9E704EA8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6663" y="3905251"/>
              <a:ext cx="569913" cy="192088"/>
            </a:xfrm>
            <a:custGeom>
              <a:avLst/>
              <a:gdLst>
                <a:gd name="T0" fmla="*/ 0 w 186"/>
                <a:gd name="T1" fmla="*/ 0 h 62"/>
                <a:gd name="T2" fmla="*/ 0 w 186"/>
                <a:gd name="T3" fmla="*/ 6 h 62"/>
                <a:gd name="T4" fmla="*/ 0 w 186"/>
                <a:gd name="T5" fmla="*/ 19 h 62"/>
                <a:gd name="T6" fmla="*/ 0 w 186"/>
                <a:gd name="T7" fmla="*/ 43 h 62"/>
                <a:gd name="T8" fmla="*/ 0 w 186"/>
                <a:gd name="T9" fmla="*/ 55 h 62"/>
                <a:gd name="T10" fmla="*/ 0 w 186"/>
                <a:gd name="T11" fmla="*/ 62 h 62"/>
                <a:gd name="T12" fmla="*/ 145 w 186"/>
                <a:gd name="T13" fmla="*/ 62 h 62"/>
                <a:gd name="T14" fmla="*/ 186 w 186"/>
                <a:gd name="T15" fmla="*/ 29 h 62"/>
                <a:gd name="T16" fmla="*/ 186 w 186"/>
                <a:gd name="T17" fmla="*/ 19 h 62"/>
                <a:gd name="T18" fmla="*/ 186 w 186"/>
                <a:gd name="T19" fmla="*/ 0 h 62"/>
                <a:gd name="T20" fmla="*/ 159 w 186"/>
                <a:gd name="T21" fmla="*/ 0 h 62"/>
                <a:gd name="T22" fmla="*/ 0 w 186"/>
                <a:gd name="T23" fmla="*/ 0 h 62"/>
                <a:gd name="T24" fmla="*/ 156 w 186"/>
                <a:gd name="T25" fmla="*/ 32 h 62"/>
                <a:gd name="T26" fmla="*/ 142 w 186"/>
                <a:gd name="T27" fmla="*/ 45 h 62"/>
                <a:gd name="T28" fmla="*/ 30 w 186"/>
                <a:gd name="T29" fmla="*/ 45 h 62"/>
                <a:gd name="T30" fmla="*/ 30 w 186"/>
                <a:gd name="T31" fmla="*/ 17 h 62"/>
                <a:gd name="T32" fmla="*/ 156 w 186"/>
                <a:gd name="T33" fmla="*/ 17 h 62"/>
                <a:gd name="T34" fmla="*/ 156 w 186"/>
                <a:gd name="T35" fmla="*/ 3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62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137" y="62"/>
                    <a:pt x="145" y="62"/>
                  </a:cubicBezTo>
                  <a:cubicBezTo>
                    <a:pt x="176" y="62"/>
                    <a:pt x="186" y="49"/>
                    <a:pt x="186" y="29"/>
                  </a:cubicBezTo>
                  <a:cubicBezTo>
                    <a:pt x="186" y="19"/>
                    <a:pt x="186" y="19"/>
                    <a:pt x="186" y="19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59" y="0"/>
                    <a:pt x="159" y="0"/>
                    <a:pt x="159" y="0"/>
                  </a:cubicBezTo>
                  <a:lnTo>
                    <a:pt x="0" y="0"/>
                  </a:lnTo>
                  <a:close/>
                  <a:moveTo>
                    <a:pt x="156" y="32"/>
                  </a:moveTo>
                  <a:cubicBezTo>
                    <a:pt x="156" y="42"/>
                    <a:pt x="151" y="45"/>
                    <a:pt x="142" y="45"/>
                  </a:cubicBezTo>
                  <a:cubicBezTo>
                    <a:pt x="138" y="45"/>
                    <a:pt x="30" y="45"/>
                    <a:pt x="30" y="4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6" y="17"/>
                    <a:pt x="156" y="27"/>
                    <a:pt x="15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9">
              <a:extLst>
                <a:ext uri="{FF2B5EF4-FFF2-40B4-BE49-F238E27FC236}">
                  <a16:creationId xmlns="" xmlns:a16="http://schemas.microsoft.com/office/drawing/2014/main" id="{32118A3E-09B6-4D89-94DD-D6401391E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250" y="3824288"/>
              <a:ext cx="520700" cy="273050"/>
            </a:xfrm>
            <a:custGeom>
              <a:avLst/>
              <a:gdLst>
                <a:gd name="T0" fmla="*/ 78 w 170"/>
                <a:gd name="T1" fmla="*/ 0 h 88"/>
                <a:gd name="T2" fmla="*/ 49 w 170"/>
                <a:gd name="T3" fmla="*/ 0 h 88"/>
                <a:gd name="T4" fmla="*/ 48 w 170"/>
                <a:gd name="T5" fmla="*/ 0 h 88"/>
                <a:gd name="T6" fmla="*/ 0 w 170"/>
                <a:gd name="T7" fmla="*/ 88 h 88"/>
                <a:gd name="T8" fmla="*/ 32 w 170"/>
                <a:gd name="T9" fmla="*/ 88 h 88"/>
                <a:gd name="T10" fmla="*/ 69 w 170"/>
                <a:gd name="T11" fmla="*/ 20 h 88"/>
                <a:gd name="T12" fmla="*/ 95 w 170"/>
                <a:gd name="T13" fmla="*/ 20 h 88"/>
                <a:gd name="T14" fmla="*/ 58 w 170"/>
                <a:gd name="T15" fmla="*/ 88 h 88"/>
                <a:gd name="T16" fmla="*/ 90 w 170"/>
                <a:gd name="T17" fmla="*/ 88 h 88"/>
                <a:gd name="T18" fmla="*/ 127 w 170"/>
                <a:gd name="T19" fmla="*/ 20 h 88"/>
                <a:gd name="T20" fmla="*/ 143 w 170"/>
                <a:gd name="T21" fmla="*/ 20 h 88"/>
                <a:gd name="T22" fmla="*/ 143 w 170"/>
                <a:gd name="T23" fmla="*/ 47 h 88"/>
                <a:gd name="T24" fmla="*/ 128 w 170"/>
                <a:gd name="T25" fmla="*/ 67 h 88"/>
                <a:gd name="T26" fmla="*/ 126 w 170"/>
                <a:gd name="T27" fmla="*/ 67 h 88"/>
                <a:gd name="T28" fmla="*/ 114 w 170"/>
                <a:gd name="T29" fmla="*/ 88 h 88"/>
                <a:gd name="T30" fmla="*/ 133 w 170"/>
                <a:gd name="T31" fmla="*/ 88 h 88"/>
                <a:gd name="T32" fmla="*/ 170 w 170"/>
                <a:gd name="T33" fmla="*/ 48 h 88"/>
                <a:gd name="T34" fmla="*/ 170 w 170"/>
                <a:gd name="T35" fmla="*/ 21 h 88"/>
                <a:gd name="T36" fmla="*/ 170 w 170"/>
                <a:gd name="T37" fmla="*/ 0 h 88"/>
                <a:gd name="T38" fmla="*/ 143 w 170"/>
                <a:gd name="T39" fmla="*/ 0 h 88"/>
                <a:gd name="T40" fmla="*/ 78 w 170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" h="88">
                  <a:moveTo>
                    <a:pt x="7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90" y="88"/>
                    <a:pt x="90" y="88"/>
                    <a:pt x="90" y="88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43" y="20"/>
                    <a:pt x="143" y="20"/>
                    <a:pt x="143" y="20"/>
                  </a:cubicBezTo>
                  <a:cubicBezTo>
                    <a:pt x="143" y="20"/>
                    <a:pt x="143" y="41"/>
                    <a:pt x="143" y="47"/>
                  </a:cubicBezTo>
                  <a:cubicBezTo>
                    <a:pt x="143" y="56"/>
                    <a:pt x="139" y="67"/>
                    <a:pt x="128" y="67"/>
                  </a:cubicBezTo>
                  <a:cubicBezTo>
                    <a:pt x="128" y="67"/>
                    <a:pt x="126" y="67"/>
                    <a:pt x="126" y="67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4" y="88"/>
                    <a:pt x="118" y="88"/>
                    <a:pt x="133" y="88"/>
                  </a:cubicBezTo>
                  <a:cubicBezTo>
                    <a:pt x="157" y="88"/>
                    <a:pt x="170" y="70"/>
                    <a:pt x="170" y="48"/>
                  </a:cubicBezTo>
                  <a:cubicBezTo>
                    <a:pt x="170" y="33"/>
                    <a:pt x="170" y="21"/>
                    <a:pt x="170" y="21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0">
              <a:extLst>
                <a:ext uri="{FF2B5EF4-FFF2-40B4-BE49-F238E27FC236}">
                  <a16:creationId xmlns="" xmlns:a16="http://schemas.microsoft.com/office/drawing/2014/main" id="{4EA94F3A-7A85-4C12-BA60-C31678379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502026"/>
              <a:ext cx="355600" cy="595313"/>
            </a:xfrm>
            <a:custGeom>
              <a:avLst/>
              <a:gdLst>
                <a:gd name="T0" fmla="*/ 72 w 116"/>
                <a:gd name="T1" fmla="*/ 51 h 192"/>
                <a:gd name="T2" fmla="*/ 72 w 116"/>
                <a:gd name="T3" fmla="*/ 0 h 192"/>
                <a:gd name="T4" fmla="*/ 45 w 116"/>
                <a:gd name="T5" fmla="*/ 0 h 192"/>
                <a:gd name="T6" fmla="*/ 45 w 116"/>
                <a:gd name="T7" fmla="*/ 51 h 192"/>
                <a:gd name="T8" fmla="*/ 19 w 116"/>
                <a:gd name="T9" fmla="*/ 51 h 192"/>
                <a:gd name="T10" fmla="*/ 0 w 116"/>
                <a:gd name="T11" fmla="*/ 67 h 192"/>
                <a:gd name="T12" fmla="*/ 0 w 116"/>
                <a:gd name="T13" fmla="*/ 192 h 192"/>
                <a:gd name="T14" fmla="*/ 28 w 116"/>
                <a:gd name="T15" fmla="*/ 192 h 192"/>
                <a:gd name="T16" fmla="*/ 28 w 116"/>
                <a:gd name="T17" fmla="*/ 152 h 192"/>
                <a:gd name="T18" fmla="*/ 76 w 116"/>
                <a:gd name="T19" fmla="*/ 152 h 192"/>
                <a:gd name="T20" fmla="*/ 76 w 116"/>
                <a:gd name="T21" fmla="*/ 133 h 192"/>
                <a:gd name="T22" fmla="*/ 28 w 116"/>
                <a:gd name="T23" fmla="*/ 133 h 192"/>
                <a:gd name="T24" fmla="*/ 28 w 116"/>
                <a:gd name="T25" fmla="*/ 111 h 192"/>
                <a:gd name="T26" fmla="*/ 76 w 116"/>
                <a:gd name="T27" fmla="*/ 111 h 192"/>
                <a:gd name="T28" fmla="*/ 76 w 116"/>
                <a:gd name="T29" fmla="*/ 92 h 192"/>
                <a:gd name="T30" fmla="*/ 28 w 116"/>
                <a:gd name="T31" fmla="*/ 92 h 192"/>
                <a:gd name="T32" fmla="*/ 28 w 116"/>
                <a:gd name="T33" fmla="*/ 73 h 192"/>
                <a:gd name="T34" fmla="*/ 33 w 116"/>
                <a:gd name="T35" fmla="*/ 68 h 192"/>
                <a:gd name="T36" fmla="*/ 83 w 116"/>
                <a:gd name="T37" fmla="*/ 68 h 192"/>
                <a:gd name="T38" fmla="*/ 88 w 116"/>
                <a:gd name="T39" fmla="*/ 73 h 192"/>
                <a:gd name="T40" fmla="*/ 88 w 116"/>
                <a:gd name="T41" fmla="*/ 192 h 192"/>
                <a:gd name="T42" fmla="*/ 116 w 116"/>
                <a:gd name="T43" fmla="*/ 192 h 192"/>
                <a:gd name="T44" fmla="*/ 116 w 116"/>
                <a:gd name="T45" fmla="*/ 67 h 192"/>
                <a:gd name="T46" fmla="*/ 99 w 116"/>
                <a:gd name="T47" fmla="*/ 51 h 192"/>
                <a:gd name="T48" fmla="*/ 72 w 116"/>
                <a:gd name="T49" fmla="*/ 5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92">
                  <a:moveTo>
                    <a:pt x="72" y="51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1"/>
                    <a:pt x="33" y="51"/>
                    <a:pt x="19" y="51"/>
                  </a:cubicBezTo>
                  <a:cubicBezTo>
                    <a:pt x="6" y="51"/>
                    <a:pt x="0" y="59"/>
                    <a:pt x="0" y="67"/>
                  </a:cubicBezTo>
                  <a:cubicBezTo>
                    <a:pt x="0" y="72"/>
                    <a:pt x="0" y="192"/>
                    <a:pt x="0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8" y="152"/>
                    <a:pt x="28" y="152"/>
                    <a:pt x="28" y="152"/>
                  </a:cubicBezTo>
                  <a:cubicBezTo>
                    <a:pt x="76" y="152"/>
                    <a:pt x="76" y="152"/>
                    <a:pt x="76" y="152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8" y="92"/>
                    <a:pt x="28" y="74"/>
                    <a:pt x="28" y="73"/>
                  </a:cubicBezTo>
                  <a:cubicBezTo>
                    <a:pt x="28" y="70"/>
                    <a:pt x="29" y="68"/>
                    <a:pt x="33" y="68"/>
                  </a:cubicBezTo>
                  <a:cubicBezTo>
                    <a:pt x="38" y="68"/>
                    <a:pt x="80" y="68"/>
                    <a:pt x="83" y="68"/>
                  </a:cubicBezTo>
                  <a:cubicBezTo>
                    <a:pt x="87" y="68"/>
                    <a:pt x="88" y="70"/>
                    <a:pt x="88" y="73"/>
                  </a:cubicBezTo>
                  <a:cubicBezTo>
                    <a:pt x="88" y="74"/>
                    <a:pt x="88" y="192"/>
                    <a:pt x="88" y="192"/>
                  </a:cubicBezTo>
                  <a:cubicBezTo>
                    <a:pt x="116" y="192"/>
                    <a:pt x="116" y="192"/>
                    <a:pt x="116" y="192"/>
                  </a:cubicBezTo>
                  <a:cubicBezTo>
                    <a:pt x="116" y="192"/>
                    <a:pt x="116" y="74"/>
                    <a:pt x="116" y="67"/>
                  </a:cubicBezTo>
                  <a:cubicBezTo>
                    <a:pt x="116" y="57"/>
                    <a:pt x="110" y="51"/>
                    <a:pt x="99" y="51"/>
                  </a:cubicBezTo>
                  <a:cubicBezTo>
                    <a:pt x="90" y="51"/>
                    <a:pt x="72" y="51"/>
                    <a:pt x="72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="" xmlns:a16="http://schemas.microsoft.com/office/drawing/2014/main" id="{3E52D09B-1D70-4E31-8840-E1D8974E1E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0250" y="3502026"/>
              <a:ext cx="514350" cy="269875"/>
            </a:xfrm>
            <a:custGeom>
              <a:avLst/>
              <a:gdLst>
                <a:gd name="T0" fmla="*/ 133 w 168"/>
                <a:gd name="T1" fmla="*/ 0 h 87"/>
                <a:gd name="T2" fmla="*/ 10 w 168"/>
                <a:gd name="T3" fmla="*/ 0 h 87"/>
                <a:gd name="T4" fmla="*/ 0 w 168"/>
                <a:gd name="T5" fmla="*/ 9 h 87"/>
                <a:gd name="T6" fmla="*/ 0 w 168"/>
                <a:gd name="T7" fmla="*/ 87 h 87"/>
                <a:gd name="T8" fmla="*/ 13 w 168"/>
                <a:gd name="T9" fmla="*/ 87 h 87"/>
                <a:gd name="T10" fmla="*/ 28 w 168"/>
                <a:gd name="T11" fmla="*/ 87 h 87"/>
                <a:gd name="T12" fmla="*/ 143 w 168"/>
                <a:gd name="T13" fmla="*/ 87 h 87"/>
                <a:gd name="T14" fmla="*/ 159 w 168"/>
                <a:gd name="T15" fmla="*/ 87 h 87"/>
                <a:gd name="T16" fmla="*/ 168 w 168"/>
                <a:gd name="T17" fmla="*/ 87 h 87"/>
                <a:gd name="T18" fmla="*/ 168 w 168"/>
                <a:gd name="T19" fmla="*/ 78 h 87"/>
                <a:gd name="T20" fmla="*/ 168 w 168"/>
                <a:gd name="T21" fmla="*/ 33 h 87"/>
                <a:gd name="T22" fmla="*/ 133 w 168"/>
                <a:gd name="T23" fmla="*/ 0 h 87"/>
                <a:gd name="T24" fmla="*/ 28 w 168"/>
                <a:gd name="T25" fmla="*/ 70 h 87"/>
                <a:gd name="T26" fmla="*/ 28 w 168"/>
                <a:gd name="T27" fmla="*/ 53 h 87"/>
                <a:gd name="T28" fmla="*/ 126 w 168"/>
                <a:gd name="T29" fmla="*/ 53 h 87"/>
                <a:gd name="T30" fmla="*/ 126 w 168"/>
                <a:gd name="T31" fmla="*/ 34 h 87"/>
                <a:gd name="T32" fmla="*/ 28 w 168"/>
                <a:gd name="T33" fmla="*/ 34 h 87"/>
                <a:gd name="T34" fmla="*/ 28 w 168"/>
                <a:gd name="T35" fmla="*/ 17 h 87"/>
                <a:gd name="T36" fmla="*/ 129 w 168"/>
                <a:gd name="T37" fmla="*/ 17 h 87"/>
                <a:gd name="T38" fmla="*/ 143 w 168"/>
                <a:gd name="T39" fmla="*/ 32 h 87"/>
                <a:gd name="T40" fmla="*/ 143 w 168"/>
                <a:gd name="T41" fmla="*/ 70 h 87"/>
                <a:gd name="T42" fmla="*/ 28 w 168"/>
                <a:gd name="T43" fmla="*/ 7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87">
                  <a:moveTo>
                    <a:pt x="133" y="0"/>
                  </a:moveTo>
                  <a:cubicBezTo>
                    <a:pt x="124" y="0"/>
                    <a:pt x="21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143" y="87"/>
                    <a:pt x="143" y="87"/>
                    <a:pt x="143" y="87"/>
                  </a:cubicBezTo>
                  <a:cubicBezTo>
                    <a:pt x="159" y="87"/>
                    <a:pt x="159" y="87"/>
                    <a:pt x="159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3"/>
                    <a:pt x="168" y="78"/>
                  </a:cubicBezTo>
                  <a:cubicBezTo>
                    <a:pt x="168" y="58"/>
                    <a:pt x="168" y="36"/>
                    <a:pt x="168" y="33"/>
                  </a:cubicBezTo>
                  <a:cubicBezTo>
                    <a:pt x="168" y="12"/>
                    <a:pt x="157" y="0"/>
                    <a:pt x="133" y="0"/>
                  </a:cubicBezTo>
                  <a:close/>
                  <a:moveTo>
                    <a:pt x="28" y="70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118" y="17"/>
                    <a:pt x="129" y="17"/>
                  </a:cubicBezTo>
                  <a:cubicBezTo>
                    <a:pt x="138" y="17"/>
                    <a:pt x="143" y="25"/>
                    <a:pt x="143" y="32"/>
                  </a:cubicBezTo>
                  <a:cubicBezTo>
                    <a:pt x="143" y="36"/>
                    <a:pt x="143" y="70"/>
                    <a:pt x="143" y="70"/>
                  </a:cubicBezTo>
                  <a:lnTo>
                    <a:pt x="28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="" xmlns:a16="http://schemas.microsoft.com/office/drawing/2014/main" id="{D1CAB3CA-56DA-4626-A1E5-26310E4A1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775" y="3502026"/>
              <a:ext cx="431800" cy="368300"/>
            </a:xfrm>
            <a:custGeom>
              <a:avLst/>
              <a:gdLst>
                <a:gd name="T0" fmla="*/ 168 w 272"/>
                <a:gd name="T1" fmla="*/ 0 h 232"/>
                <a:gd name="T2" fmla="*/ 106 w 272"/>
                <a:gd name="T3" fmla="*/ 0 h 232"/>
                <a:gd name="T4" fmla="*/ 106 w 272"/>
                <a:gd name="T5" fmla="*/ 23 h 232"/>
                <a:gd name="T6" fmla="*/ 0 w 272"/>
                <a:gd name="T7" fmla="*/ 23 h 232"/>
                <a:gd name="T8" fmla="*/ 0 w 272"/>
                <a:gd name="T9" fmla="*/ 59 h 232"/>
                <a:gd name="T10" fmla="*/ 106 w 272"/>
                <a:gd name="T11" fmla="*/ 59 h 232"/>
                <a:gd name="T12" fmla="*/ 106 w 272"/>
                <a:gd name="T13" fmla="*/ 82 h 232"/>
                <a:gd name="T14" fmla="*/ 0 w 272"/>
                <a:gd name="T15" fmla="*/ 82 h 232"/>
                <a:gd name="T16" fmla="*/ 0 w 272"/>
                <a:gd name="T17" fmla="*/ 115 h 232"/>
                <a:gd name="T18" fmla="*/ 106 w 272"/>
                <a:gd name="T19" fmla="*/ 115 h 232"/>
                <a:gd name="T20" fmla="*/ 106 w 272"/>
                <a:gd name="T21" fmla="*/ 141 h 232"/>
                <a:gd name="T22" fmla="*/ 0 w 272"/>
                <a:gd name="T23" fmla="*/ 141 h 232"/>
                <a:gd name="T24" fmla="*/ 0 w 272"/>
                <a:gd name="T25" fmla="*/ 174 h 232"/>
                <a:gd name="T26" fmla="*/ 106 w 272"/>
                <a:gd name="T27" fmla="*/ 174 h 232"/>
                <a:gd name="T28" fmla="*/ 106 w 272"/>
                <a:gd name="T29" fmla="*/ 197 h 232"/>
                <a:gd name="T30" fmla="*/ 0 w 272"/>
                <a:gd name="T31" fmla="*/ 197 h 232"/>
                <a:gd name="T32" fmla="*/ 0 w 272"/>
                <a:gd name="T33" fmla="*/ 232 h 232"/>
                <a:gd name="T34" fmla="*/ 272 w 272"/>
                <a:gd name="T35" fmla="*/ 232 h 232"/>
                <a:gd name="T36" fmla="*/ 272 w 272"/>
                <a:gd name="T37" fmla="*/ 197 h 232"/>
                <a:gd name="T38" fmla="*/ 168 w 272"/>
                <a:gd name="T39" fmla="*/ 197 h 232"/>
                <a:gd name="T40" fmla="*/ 168 w 272"/>
                <a:gd name="T41" fmla="*/ 174 h 232"/>
                <a:gd name="T42" fmla="*/ 272 w 272"/>
                <a:gd name="T43" fmla="*/ 174 h 232"/>
                <a:gd name="T44" fmla="*/ 272 w 272"/>
                <a:gd name="T45" fmla="*/ 141 h 232"/>
                <a:gd name="T46" fmla="*/ 168 w 272"/>
                <a:gd name="T47" fmla="*/ 141 h 232"/>
                <a:gd name="T48" fmla="*/ 168 w 272"/>
                <a:gd name="T49" fmla="*/ 115 h 232"/>
                <a:gd name="T50" fmla="*/ 272 w 272"/>
                <a:gd name="T51" fmla="*/ 115 h 232"/>
                <a:gd name="T52" fmla="*/ 272 w 272"/>
                <a:gd name="T53" fmla="*/ 82 h 232"/>
                <a:gd name="T54" fmla="*/ 168 w 272"/>
                <a:gd name="T55" fmla="*/ 82 h 232"/>
                <a:gd name="T56" fmla="*/ 168 w 272"/>
                <a:gd name="T57" fmla="*/ 59 h 232"/>
                <a:gd name="T58" fmla="*/ 272 w 272"/>
                <a:gd name="T59" fmla="*/ 59 h 232"/>
                <a:gd name="T60" fmla="*/ 272 w 272"/>
                <a:gd name="T61" fmla="*/ 23 h 232"/>
                <a:gd name="T62" fmla="*/ 168 w 272"/>
                <a:gd name="T63" fmla="*/ 23 h 232"/>
                <a:gd name="T64" fmla="*/ 168 w 272"/>
                <a:gd name="T6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232">
                  <a:moveTo>
                    <a:pt x="168" y="0"/>
                  </a:moveTo>
                  <a:lnTo>
                    <a:pt x="106" y="0"/>
                  </a:lnTo>
                  <a:lnTo>
                    <a:pt x="106" y="23"/>
                  </a:lnTo>
                  <a:lnTo>
                    <a:pt x="0" y="23"/>
                  </a:lnTo>
                  <a:lnTo>
                    <a:pt x="0" y="59"/>
                  </a:lnTo>
                  <a:lnTo>
                    <a:pt x="106" y="59"/>
                  </a:lnTo>
                  <a:lnTo>
                    <a:pt x="106" y="82"/>
                  </a:lnTo>
                  <a:lnTo>
                    <a:pt x="0" y="82"/>
                  </a:lnTo>
                  <a:lnTo>
                    <a:pt x="0" y="115"/>
                  </a:lnTo>
                  <a:lnTo>
                    <a:pt x="106" y="115"/>
                  </a:lnTo>
                  <a:lnTo>
                    <a:pt x="106" y="141"/>
                  </a:lnTo>
                  <a:lnTo>
                    <a:pt x="0" y="141"/>
                  </a:lnTo>
                  <a:lnTo>
                    <a:pt x="0" y="174"/>
                  </a:lnTo>
                  <a:lnTo>
                    <a:pt x="106" y="174"/>
                  </a:lnTo>
                  <a:lnTo>
                    <a:pt x="106" y="197"/>
                  </a:lnTo>
                  <a:lnTo>
                    <a:pt x="0" y="197"/>
                  </a:lnTo>
                  <a:lnTo>
                    <a:pt x="0" y="232"/>
                  </a:lnTo>
                  <a:lnTo>
                    <a:pt x="272" y="232"/>
                  </a:lnTo>
                  <a:lnTo>
                    <a:pt x="272" y="197"/>
                  </a:lnTo>
                  <a:lnTo>
                    <a:pt x="168" y="197"/>
                  </a:lnTo>
                  <a:lnTo>
                    <a:pt x="168" y="174"/>
                  </a:lnTo>
                  <a:lnTo>
                    <a:pt x="272" y="174"/>
                  </a:lnTo>
                  <a:lnTo>
                    <a:pt x="272" y="141"/>
                  </a:lnTo>
                  <a:lnTo>
                    <a:pt x="168" y="141"/>
                  </a:lnTo>
                  <a:lnTo>
                    <a:pt x="168" y="115"/>
                  </a:lnTo>
                  <a:lnTo>
                    <a:pt x="272" y="115"/>
                  </a:lnTo>
                  <a:lnTo>
                    <a:pt x="272" y="82"/>
                  </a:lnTo>
                  <a:lnTo>
                    <a:pt x="168" y="82"/>
                  </a:lnTo>
                  <a:lnTo>
                    <a:pt x="168" y="59"/>
                  </a:lnTo>
                  <a:lnTo>
                    <a:pt x="272" y="59"/>
                  </a:lnTo>
                  <a:lnTo>
                    <a:pt x="272" y="23"/>
                  </a:lnTo>
                  <a:lnTo>
                    <a:pt x="168" y="23"/>
                  </a:lnTo>
                  <a:lnTo>
                    <a:pt x="1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="" xmlns:a16="http://schemas.microsoft.com/office/drawing/2014/main" id="{4DB6CB6C-DD10-4268-A1A2-9ED4EC74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725" y="3502026"/>
              <a:ext cx="125413" cy="133350"/>
            </a:xfrm>
            <a:custGeom>
              <a:avLst/>
              <a:gdLst>
                <a:gd name="T0" fmla="*/ 79 w 79"/>
                <a:gd name="T1" fmla="*/ 84 h 84"/>
                <a:gd name="T2" fmla="*/ 52 w 79"/>
                <a:gd name="T3" fmla="*/ 0 h 84"/>
                <a:gd name="T4" fmla="*/ 0 w 79"/>
                <a:gd name="T5" fmla="*/ 0 h 84"/>
                <a:gd name="T6" fmla="*/ 27 w 79"/>
                <a:gd name="T7" fmla="*/ 84 h 84"/>
                <a:gd name="T8" fmla="*/ 79 w 79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4">
                  <a:moveTo>
                    <a:pt x="79" y="84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27" y="84"/>
                  </a:lnTo>
                  <a:lnTo>
                    <a:pt x="79" y="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="" xmlns:a16="http://schemas.microsoft.com/office/drawing/2014/main" id="{0F1D4B71-D940-4B9F-9B0A-E60C0D6FA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963" y="3502026"/>
              <a:ext cx="125413" cy="133350"/>
            </a:xfrm>
            <a:custGeom>
              <a:avLst/>
              <a:gdLst>
                <a:gd name="T0" fmla="*/ 0 w 79"/>
                <a:gd name="T1" fmla="*/ 84 h 84"/>
                <a:gd name="T2" fmla="*/ 52 w 79"/>
                <a:gd name="T3" fmla="*/ 84 h 84"/>
                <a:gd name="T4" fmla="*/ 79 w 79"/>
                <a:gd name="T5" fmla="*/ 0 h 84"/>
                <a:gd name="T6" fmla="*/ 27 w 79"/>
                <a:gd name="T7" fmla="*/ 0 h 84"/>
                <a:gd name="T8" fmla="*/ 0 w 79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52" y="84"/>
                  </a:lnTo>
                  <a:lnTo>
                    <a:pt x="79" y="0"/>
                  </a:lnTo>
                  <a:lnTo>
                    <a:pt x="27" y="0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="" xmlns:a16="http://schemas.microsoft.com/office/drawing/2014/main" id="{0D7779B2-91E6-4032-8648-1FDF9C04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502026"/>
              <a:ext cx="165100" cy="368300"/>
            </a:xfrm>
            <a:custGeom>
              <a:avLst/>
              <a:gdLst>
                <a:gd name="T0" fmla="*/ 104 w 104"/>
                <a:gd name="T1" fmla="*/ 0 h 232"/>
                <a:gd name="T2" fmla="*/ 42 w 104"/>
                <a:gd name="T3" fmla="*/ 0 h 232"/>
                <a:gd name="T4" fmla="*/ 0 w 104"/>
                <a:gd name="T5" fmla="*/ 82 h 232"/>
                <a:gd name="T6" fmla="*/ 33 w 104"/>
                <a:gd name="T7" fmla="*/ 82 h 232"/>
                <a:gd name="T8" fmla="*/ 33 w 104"/>
                <a:gd name="T9" fmla="*/ 232 h 232"/>
                <a:gd name="T10" fmla="*/ 62 w 104"/>
                <a:gd name="T11" fmla="*/ 232 h 232"/>
                <a:gd name="T12" fmla="*/ 85 w 104"/>
                <a:gd name="T13" fmla="*/ 232 h 232"/>
                <a:gd name="T14" fmla="*/ 91 w 104"/>
                <a:gd name="T15" fmla="*/ 232 h 232"/>
                <a:gd name="T16" fmla="*/ 91 w 104"/>
                <a:gd name="T17" fmla="*/ 25 h 232"/>
                <a:gd name="T18" fmla="*/ 104 w 104"/>
                <a:gd name="T1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232">
                  <a:moveTo>
                    <a:pt x="104" y="0"/>
                  </a:moveTo>
                  <a:lnTo>
                    <a:pt x="42" y="0"/>
                  </a:lnTo>
                  <a:lnTo>
                    <a:pt x="0" y="82"/>
                  </a:lnTo>
                  <a:lnTo>
                    <a:pt x="33" y="82"/>
                  </a:lnTo>
                  <a:lnTo>
                    <a:pt x="33" y="232"/>
                  </a:lnTo>
                  <a:lnTo>
                    <a:pt x="62" y="232"/>
                  </a:lnTo>
                  <a:lnTo>
                    <a:pt x="85" y="232"/>
                  </a:lnTo>
                  <a:lnTo>
                    <a:pt x="91" y="232"/>
                  </a:lnTo>
                  <a:lnTo>
                    <a:pt x="91" y="25"/>
                  </a:lnTo>
                  <a:lnTo>
                    <a:pt x="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="" xmlns:a16="http://schemas.microsoft.com/office/drawing/2014/main" id="{C84CD077-66B0-48BF-B789-DFD963902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" y="3521076"/>
              <a:ext cx="220663" cy="157163"/>
            </a:xfrm>
            <a:custGeom>
              <a:avLst/>
              <a:gdLst>
                <a:gd name="T0" fmla="*/ 56 w 139"/>
                <a:gd name="T1" fmla="*/ 62 h 99"/>
                <a:gd name="T2" fmla="*/ 56 w 139"/>
                <a:gd name="T3" fmla="*/ 52 h 99"/>
                <a:gd name="T4" fmla="*/ 85 w 139"/>
                <a:gd name="T5" fmla="*/ 0 h 99"/>
                <a:gd name="T6" fmla="*/ 29 w 139"/>
                <a:gd name="T7" fmla="*/ 0 h 99"/>
                <a:gd name="T8" fmla="*/ 0 w 139"/>
                <a:gd name="T9" fmla="*/ 52 h 99"/>
                <a:gd name="T10" fmla="*/ 0 w 139"/>
                <a:gd name="T11" fmla="*/ 99 h 99"/>
                <a:gd name="T12" fmla="*/ 23 w 139"/>
                <a:gd name="T13" fmla="*/ 99 h 99"/>
                <a:gd name="T14" fmla="*/ 35 w 139"/>
                <a:gd name="T15" fmla="*/ 99 h 99"/>
                <a:gd name="T16" fmla="*/ 139 w 139"/>
                <a:gd name="T17" fmla="*/ 99 h 99"/>
                <a:gd name="T18" fmla="*/ 139 w 139"/>
                <a:gd name="T19" fmla="*/ 62 h 99"/>
                <a:gd name="T20" fmla="*/ 56 w 139"/>
                <a:gd name="T21" fmla="*/ 6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9" h="99">
                  <a:moveTo>
                    <a:pt x="56" y="62"/>
                  </a:moveTo>
                  <a:lnTo>
                    <a:pt x="56" y="52"/>
                  </a:lnTo>
                  <a:lnTo>
                    <a:pt x="85" y="0"/>
                  </a:lnTo>
                  <a:lnTo>
                    <a:pt x="29" y="0"/>
                  </a:lnTo>
                  <a:lnTo>
                    <a:pt x="0" y="52"/>
                  </a:lnTo>
                  <a:lnTo>
                    <a:pt x="0" y="99"/>
                  </a:lnTo>
                  <a:lnTo>
                    <a:pt x="23" y="99"/>
                  </a:lnTo>
                  <a:lnTo>
                    <a:pt x="35" y="99"/>
                  </a:lnTo>
                  <a:lnTo>
                    <a:pt x="139" y="99"/>
                  </a:lnTo>
                  <a:lnTo>
                    <a:pt x="139" y="62"/>
                  </a:lnTo>
                  <a:lnTo>
                    <a:pt x="56" y="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">
              <a:extLst>
                <a:ext uri="{FF2B5EF4-FFF2-40B4-BE49-F238E27FC236}">
                  <a16:creationId xmlns="" xmlns:a16="http://schemas.microsoft.com/office/drawing/2014/main" id="{6BA495BC-C6FF-4604-9C05-D6ABFD726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430588"/>
              <a:ext cx="298450" cy="300038"/>
            </a:xfrm>
            <a:custGeom>
              <a:avLst/>
              <a:gdLst>
                <a:gd name="T0" fmla="*/ 85 w 97"/>
                <a:gd name="T1" fmla="*/ 89 h 97"/>
                <a:gd name="T2" fmla="*/ 97 w 97"/>
                <a:gd name="T3" fmla="*/ 77 h 97"/>
                <a:gd name="T4" fmla="*/ 97 w 97"/>
                <a:gd name="T5" fmla="*/ 12 h 97"/>
                <a:gd name="T6" fmla="*/ 96 w 97"/>
                <a:gd name="T7" fmla="*/ 7 h 97"/>
                <a:gd name="T8" fmla="*/ 96 w 97"/>
                <a:gd name="T9" fmla="*/ 7 h 97"/>
                <a:gd name="T10" fmla="*/ 96 w 97"/>
                <a:gd name="T11" fmla="*/ 7 h 97"/>
                <a:gd name="T12" fmla="*/ 96 w 97"/>
                <a:gd name="T13" fmla="*/ 7 h 97"/>
                <a:gd name="T14" fmla="*/ 96 w 97"/>
                <a:gd name="T15" fmla="*/ 6 h 97"/>
                <a:gd name="T16" fmla="*/ 85 w 97"/>
                <a:gd name="T17" fmla="*/ 0 h 97"/>
                <a:gd name="T18" fmla="*/ 19 w 97"/>
                <a:gd name="T19" fmla="*/ 0 h 97"/>
                <a:gd name="T20" fmla="*/ 7 w 97"/>
                <a:gd name="T21" fmla="*/ 12 h 97"/>
                <a:gd name="T22" fmla="*/ 19 w 97"/>
                <a:gd name="T23" fmla="*/ 24 h 97"/>
                <a:gd name="T24" fmla="*/ 56 w 97"/>
                <a:gd name="T25" fmla="*/ 24 h 97"/>
                <a:gd name="T26" fmla="*/ 4 w 97"/>
                <a:gd name="T27" fmla="*/ 76 h 97"/>
                <a:gd name="T28" fmla="*/ 0 w 97"/>
                <a:gd name="T29" fmla="*/ 85 h 97"/>
                <a:gd name="T30" fmla="*/ 4 w 97"/>
                <a:gd name="T31" fmla="*/ 93 h 97"/>
                <a:gd name="T32" fmla="*/ 12 w 97"/>
                <a:gd name="T33" fmla="*/ 97 h 97"/>
                <a:gd name="T34" fmla="*/ 21 w 97"/>
                <a:gd name="T35" fmla="*/ 93 h 97"/>
                <a:gd name="T36" fmla="*/ 73 w 97"/>
                <a:gd name="T37" fmla="*/ 41 h 97"/>
                <a:gd name="T38" fmla="*/ 73 w 97"/>
                <a:gd name="T39" fmla="*/ 77 h 97"/>
                <a:gd name="T40" fmla="*/ 85 w 97"/>
                <a:gd name="T41" fmla="*/ 8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97">
                  <a:moveTo>
                    <a:pt x="85" y="89"/>
                  </a:moveTo>
                  <a:cubicBezTo>
                    <a:pt x="92" y="89"/>
                    <a:pt x="97" y="84"/>
                    <a:pt x="97" y="77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0"/>
                    <a:pt x="97" y="9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6"/>
                  </a:cubicBezTo>
                  <a:cubicBezTo>
                    <a:pt x="94" y="2"/>
                    <a:pt x="90" y="0"/>
                    <a:pt x="8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3" y="0"/>
                    <a:pt x="7" y="5"/>
                    <a:pt x="7" y="12"/>
                  </a:cubicBezTo>
                  <a:cubicBezTo>
                    <a:pt x="7" y="18"/>
                    <a:pt x="13" y="24"/>
                    <a:pt x="19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1" y="78"/>
                    <a:pt x="0" y="82"/>
                    <a:pt x="0" y="85"/>
                  </a:cubicBezTo>
                  <a:cubicBezTo>
                    <a:pt x="0" y="88"/>
                    <a:pt x="1" y="91"/>
                    <a:pt x="4" y="93"/>
                  </a:cubicBezTo>
                  <a:cubicBezTo>
                    <a:pt x="6" y="96"/>
                    <a:pt x="9" y="97"/>
                    <a:pt x="12" y="97"/>
                  </a:cubicBezTo>
                  <a:cubicBezTo>
                    <a:pt x="15" y="97"/>
                    <a:pt x="18" y="96"/>
                    <a:pt x="21" y="93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84"/>
                    <a:pt x="79" y="89"/>
                    <a:pt x="85" y="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55" name="图片 54">
            <a:extLst>
              <a:ext uri="{FF2B5EF4-FFF2-40B4-BE49-F238E27FC236}">
                <a16:creationId xmlns="" xmlns:a16="http://schemas.microsoft.com/office/drawing/2014/main" id="{D9089431-770D-4A3E-AF1F-8AF327F247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1520" y="4731990"/>
            <a:ext cx="1129046" cy="3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7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400" b="1" kern="1200">
          <a:solidFill>
            <a:schemeClr val="accent1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emf"/><Relationship Id="rId2" Type="http://schemas.openxmlformats.org/officeDocument/2006/relationships/tags" Target="../tags/tag5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F480A57-35AC-47C5-83B0-FE2114FB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揭开销售易</a:t>
            </a:r>
            <a:r>
              <a:rPr lang="en-US" altLang="zh-CN" dirty="0"/>
              <a:t>PaaS</a:t>
            </a:r>
            <a:r>
              <a:rPr lang="zh-CN" altLang="en-US" dirty="0"/>
              <a:t>平台面纱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7C767DD0-9E0F-48A0-8759-550FAF72A8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销售易</a:t>
            </a:r>
            <a:r>
              <a:rPr lang="en-US" altLang="zh-CN" dirty="0">
                <a:sym typeface="+mn-lt"/>
              </a:rPr>
              <a:t>PaaS</a:t>
            </a:r>
            <a:r>
              <a:rPr lang="zh-CN" altLang="en-US" dirty="0">
                <a:sym typeface="+mn-lt"/>
              </a:rPr>
              <a:t>交付能力概览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5B8458BF-47BB-4EB6-9DFE-D3E136669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6963" y="3132682"/>
            <a:ext cx="1870075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FFFFFF"/>
                </a:solidFill>
                <a:latin typeface="+mn-ea"/>
                <a:ea typeface="+mn-ea"/>
                <a:cs typeface="+mn-ea"/>
                <a:sym typeface="+mn-lt"/>
              </a:rPr>
              <a:t>来思</a:t>
            </a:r>
            <a:r>
              <a:rPr lang="zh-CN" altLang="en-US" sz="1200" dirty="0" smtClean="0">
                <a:solidFill>
                  <a:srgbClr val="FFFFFF"/>
                </a:solidFill>
                <a:latin typeface="+mn-ea"/>
                <a:ea typeface="+mn-ea"/>
                <a:cs typeface="+mn-ea"/>
                <a:sym typeface="+mn-lt"/>
              </a:rPr>
              <a:t>超   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技术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架构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师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9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21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日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="" xmlns:a16="http://schemas.microsoft.com/office/drawing/2014/main" id="{863019E7-6841-4757-BCA0-882601F29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42" y="627534"/>
            <a:ext cx="2140199" cy="586235"/>
          </a:xfrm>
          <a:prstGeom prst="rect">
            <a:avLst/>
          </a:prstGeom>
        </p:spPr>
      </p:pic>
      <p:pic>
        <p:nvPicPr>
          <p:cNvPr id="31" name="Picture 3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083918"/>
            <a:ext cx="974647" cy="38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576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>
            <a:extLst>
              <a:ext uri="{FF2B5EF4-FFF2-40B4-BE49-F238E27FC236}">
                <a16:creationId xmlns="" xmlns:a16="http://schemas.microsoft.com/office/drawing/2014/main" id="{0F5591F9-AC44-4FA4-9016-2BB655CB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1.1.4 </a:t>
            </a:r>
            <a:r>
              <a:rPr lang="en-US" altLang="zh-CN" dirty="0" err="1"/>
              <a:t>MobilePaaS</a:t>
            </a:r>
            <a:r>
              <a:rPr lang="en-US" altLang="zh-CN" dirty="0"/>
              <a:t>-</a:t>
            </a:r>
            <a:r>
              <a:rPr lang="zh-CN" altLang="en-US" dirty="0"/>
              <a:t>定制</a:t>
            </a:r>
            <a:r>
              <a:rPr lang="en-US" altLang="zh-CN" dirty="0"/>
              <a:t>APP</a:t>
            </a:r>
            <a:r>
              <a:rPr lang="zh-CN" altLang="en-US" dirty="0"/>
              <a:t>风格</a:t>
            </a:r>
            <a:r>
              <a:rPr lang="en-US" altLang="zh-CN" dirty="0"/>
              <a:t>-</a:t>
            </a:r>
            <a:r>
              <a:rPr lang="zh-CN" altLang="en-US" dirty="0"/>
              <a:t>彰显公司文化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799B44C5-1AE6-4EEA-B8FA-7D9D1930D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9DF4CA-8A8F-4127-A90E-7FF13E65D9C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" name="îṣļîḑé-Rectangle 3">
            <a:extLst>
              <a:ext uri="{FF2B5EF4-FFF2-40B4-BE49-F238E27FC236}">
                <a16:creationId xmlns="" xmlns:a16="http://schemas.microsoft.com/office/drawing/2014/main" id="{3C9C17DB-D242-45A2-BBD8-614F4B376BF9}"/>
              </a:ext>
            </a:extLst>
          </p:cNvPr>
          <p:cNvSpPr/>
          <p:nvPr/>
        </p:nvSpPr>
        <p:spPr bwMode="auto">
          <a:xfrm>
            <a:off x="0" y="933450"/>
            <a:ext cx="4572000" cy="32766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755D3581-B2AF-430E-A60A-A0D5D3642221}"/>
              </a:ext>
            </a:extLst>
          </p:cNvPr>
          <p:cNvGrpSpPr>
            <a:grpSpLocks/>
          </p:cNvGrpSpPr>
          <p:nvPr/>
        </p:nvGrpSpPr>
        <p:grpSpPr bwMode="auto">
          <a:xfrm>
            <a:off x="3758669" y="933450"/>
            <a:ext cx="1626663" cy="3276600"/>
            <a:chOff x="8853485" y="3998913"/>
            <a:chExt cx="3106735" cy="6257925"/>
          </a:xfrm>
          <a:effectLst/>
        </p:grpSpPr>
        <p:sp>
          <p:nvSpPr>
            <p:cNvPr id="25" name="îṣļîḑé-Freeform 24">
              <a:extLst>
                <a:ext uri="{FF2B5EF4-FFF2-40B4-BE49-F238E27FC236}">
                  <a16:creationId xmlns="" xmlns:a16="http://schemas.microsoft.com/office/drawing/2014/main" id="{CC874B23-D977-42CF-91EB-E740355F6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3485" y="3998913"/>
              <a:ext cx="3106735" cy="6257925"/>
            </a:xfrm>
            <a:custGeom>
              <a:avLst/>
              <a:gdLst>
                <a:gd name="T0" fmla="*/ 8594 w 8630"/>
                <a:gd name="T1" fmla="*/ 3320 h 17382"/>
                <a:gd name="T2" fmla="*/ 8596 w 8630"/>
                <a:gd name="T3" fmla="*/ 3320 h 17382"/>
                <a:gd name="T4" fmla="*/ 8629 w 8630"/>
                <a:gd name="T5" fmla="*/ 3353 h 17382"/>
                <a:gd name="T6" fmla="*/ 8629 w 8630"/>
                <a:gd name="T7" fmla="*/ 4419 h 17382"/>
                <a:gd name="T8" fmla="*/ 8596 w 8630"/>
                <a:gd name="T9" fmla="*/ 4452 h 17382"/>
                <a:gd name="T10" fmla="*/ 8594 w 8630"/>
                <a:gd name="T11" fmla="*/ 4452 h 17382"/>
                <a:gd name="T12" fmla="*/ 8594 w 8630"/>
                <a:gd name="T13" fmla="*/ 16371 h 17382"/>
                <a:gd name="T14" fmla="*/ 7584 w 8630"/>
                <a:gd name="T15" fmla="*/ 17381 h 17382"/>
                <a:gd name="T16" fmla="*/ 1043 w 8630"/>
                <a:gd name="T17" fmla="*/ 17381 h 17382"/>
                <a:gd name="T18" fmla="*/ 33 w 8630"/>
                <a:gd name="T19" fmla="*/ 16371 h 17382"/>
                <a:gd name="T20" fmla="*/ 33 w 8630"/>
                <a:gd name="T21" fmla="*/ 5859 h 17382"/>
                <a:gd name="T22" fmla="*/ 33 w 8630"/>
                <a:gd name="T23" fmla="*/ 5859 h 17382"/>
                <a:gd name="T24" fmla="*/ 0 w 8630"/>
                <a:gd name="T25" fmla="*/ 5826 h 17382"/>
                <a:gd name="T26" fmla="*/ 0 w 8630"/>
                <a:gd name="T27" fmla="*/ 4760 h 17382"/>
                <a:gd name="T28" fmla="*/ 33 w 8630"/>
                <a:gd name="T29" fmla="*/ 4727 h 17382"/>
                <a:gd name="T30" fmla="*/ 33 w 8630"/>
                <a:gd name="T31" fmla="*/ 4727 h 17382"/>
                <a:gd name="T32" fmla="*/ 33 w 8630"/>
                <a:gd name="T33" fmla="*/ 4452 h 17382"/>
                <a:gd name="T34" fmla="*/ 33 w 8630"/>
                <a:gd name="T35" fmla="*/ 4452 h 17382"/>
                <a:gd name="T36" fmla="*/ 0 w 8630"/>
                <a:gd name="T37" fmla="*/ 4419 h 17382"/>
                <a:gd name="T38" fmla="*/ 0 w 8630"/>
                <a:gd name="T39" fmla="*/ 3353 h 17382"/>
                <a:gd name="T40" fmla="*/ 33 w 8630"/>
                <a:gd name="T41" fmla="*/ 3320 h 17382"/>
                <a:gd name="T42" fmla="*/ 33 w 8630"/>
                <a:gd name="T43" fmla="*/ 3320 h 17382"/>
                <a:gd name="T44" fmla="*/ 33 w 8630"/>
                <a:gd name="T45" fmla="*/ 2704 h 17382"/>
                <a:gd name="T46" fmla="*/ 33 w 8630"/>
                <a:gd name="T47" fmla="*/ 2704 h 17382"/>
                <a:gd name="T48" fmla="*/ 0 w 8630"/>
                <a:gd name="T49" fmla="*/ 2672 h 17382"/>
                <a:gd name="T50" fmla="*/ 0 w 8630"/>
                <a:gd name="T51" fmla="*/ 2075 h 17382"/>
                <a:gd name="T52" fmla="*/ 33 w 8630"/>
                <a:gd name="T53" fmla="*/ 2042 h 17382"/>
                <a:gd name="T54" fmla="*/ 33 w 8630"/>
                <a:gd name="T55" fmla="*/ 2042 h 17382"/>
                <a:gd name="T56" fmla="*/ 33 w 8630"/>
                <a:gd name="T57" fmla="*/ 1010 h 17382"/>
                <a:gd name="T58" fmla="*/ 1043 w 8630"/>
                <a:gd name="T59" fmla="*/ 0 h 17382"/>
                <a:gd name="T60" fmla="*/ 7584 w 8630"/>
                <a:gd name="T61" fmla="*/ 0 h 17382"/>
                <a:gd name="T62" fmla="*/ 8594 w 8630"/>
                <a:gd name="T63" fmla="*/ 1010 h 17382"/>
                <a:gd name="T64" fmla="*/ 8594 w 8630"/>
                <a:gd name="T65" fmla="*/ 3320 h 1738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630"/>
                <a:gd name="T100" fmla="*/ 0 h 17382"/>
                <a:gd name="T101" fmla="*/ 8630 w 8630"/>
                <a:gd name="T102" fmla="*/ 17382 h 1738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630" h="17382">
                  <a:moveTo>
                    <a:pt x="8594" y="3320"/>
                  </a:moveTo>
                  <a:lnTo>
                    <a:pt x="8596" y="3320"/>
                  </a:lnTo>
                  <a:cubicBezTo>
                    <a:pt x="8614" y="3320"/>
                    <a:pt x="8629" y="3335"/>
                    <a:pt x="8629" y="3353"/>
                  </a:cubicBezTo>
                  <a:lnTo>
                    <a:pt x="8629" y="4419"/>
                  </a:lnTo>
                  <a:cubicBezTo>
                    <a:pt x="8629" y="4438"/>
                    <a:pt x="8614" y="4452"/>
                    <a:pt x="8596" y="4452"/>
                  </a:cubicBezTo>
                  <a:lnTo>
                    <a:pt x="8594" y="4452"/>
                  </a:lnTo>
                  <a:lnTo>
                    <a:pt x="8594" y="16371"/>
                  </a:lnTo>
                  <a:cubicBezTo>
                    <a:pt x="8594" y="16928"/>
                    <a:pt x="8141" y="17381"/>
                    <a:pt x="7584" y="17381"/>
                  </a:cubicBezTo>
                  <a:lnTo>
                    <a:pt x="1043" y="17381"/>
                  </a:lnTo>
                  <a:cubicBezTo>
                    <a:pt x="487" y="17381"/>
                    <a:pt x="33" y="16928"/>
                    <a:pt x="33" y="16371"/>
                  </a:cubicBezTo>
                  <a:lnTo>
                    <a:pt x="33" y="5859"/>
                  </a:lnTo>
                  <a:cubicBezTo>
                    <a:pt x="15" y="5859"/>
                    <a:pt x="0" y="5844"/>
                    <a:pt x="0" y="5826"/>
                  </a:cubicBezTo>
                  <a:lnTo>
                    <a:pt x="0" y="4760"/>
                  </a:lnTo>
                  <a:cubicBezTo>
                    <a:pt x="0" y="4741"/>
                    <a:pt x="15" y="4727"/>
                    <a:pt x="33" y="4727"/>
                  </a:cubicBezTo>
                  <a:lnTo>
                    <a:pt x="33" y="4452"/>
                  </a:lnTo>
                  <a:cubicBezTo>
                    <a:pt x="15" y="4452"/>
                    <a:pt x="0" y="4438"/>
                    <a:pt x="0" y="4419"/>
                  </a:cubicBezTo>
                  <a:lnTo>
                    <a:pt x="0" y="3353"/>
                  </a:lnTo>
                  <a:cubicBezTo>
                    <a:pt x="0" y="3335"/>
                    <a:pt x="15" y="3320"/>
                    <a:pt x="33" y="3320"/>
                  </a:cubicBezTo>
                  <a:lnTo>
                    <a:pt x="33" y="2704"/>
                  </a:lnTo>
                  <a:cubicBezTo>
                    <a:pt x="15" y="2704"/>
                    <a:pt x="0" y="2690"/>
                    <a:pt x="0" y="2672"/>
                  </a:cubicBezTo>
                  <a:lnTo>
                    <a:pt x="0" y="2075"/>
                  </a:lnTo>
                  <a:cubicBezTo>
                    <a:pt x="0" y="2057"/>
                    <a:pt x="15" y="2042"/>
                    <a:pt x="33" y="2042"/>
                  </a:cubicBezTo>
                  <a:lnTo>
                    <a:pt x="33" y="1010"/>
                  </a:lnTo>
                  <a:cubicBezTo>
                    <a:pt x="33" y="453"/>
                    <a:pt x="487" y="0"/>
                    <a:pt x="1043" y="0"/>
                  </a:cubicBezTo>
                  <a:lnTo>
                    <a:pt x="7584" y="0"/>
                  </a:lnTo>
                  <a:cubicBezTo>
                    <a:pt x="8141" y="0"/>
                    <a:pt x="8594" y="453"/>
                    <a:pt x="8594" y="1010"/>
                  </a:cubicBezTo>
                  <a:lnTo>
                    <a:pt x="8594" y="3320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26" name="îṣļîḑé-Freeform 25">
              <a:extLst>
                <a:ext uri="{FF2B5EF4-FFF2-40B4-BE49-F238E27FC236}">
                  <a16:creationId xmlns="" xmlns:a16="http://schemas.microsoft.com/office/drawing/2014/main" id="{D5FD7A81-828B-4E71-9C9B-6A15392B4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8413" y="4021138"/>
              <a:ext cx="3036887" cy="6211887"/>
            </a:xfrm>
            <a:custGeom>
              <a:avLst/>
              <a:gdLst>
                <a:gd name="T0" fmla="*/ 947 w 8436"/>
                <a:gd name="T1" fmla="*/ 17255 h 17256"/>
                <a:gd name="T2" fmla="*/ 0 w 8436"/>
                <a:gd name="T3" fmla="*/ 16308 h 17256"/>
                <a:gd name="T4" fmla="*/ 0 w 8436"/>
                <a:gd name="T5" fmla="*/ 947 h 17256"/>
                <a:gd name="T6" fmla="*/ 947 w 8436"/>
                <a:gd name="T7" fmla="*/ 0 h 17256"/>
                <a:gd name="T8" fmla="*/ 7488 w 8436"/>
                <a:gd name="T9" fmla="*/ 0 h 17256"/>
                <a:gd name="T10" fmla="*/ 8435 w 8436"/>
                <a:gd name="T11" fmla="*/ 947 h 17256"/>
                <a:gd name="T12" fmla="*/ 8435 w 8436"/>
                <a:gd name="T13" fmla="*/ 16308 h 17256"/>
                <a:gd name="T14" fmla="*/ 7488 w 8436"/>
                <a:gd name="T15" fmla="*/ 17255 h 17256"/>
                <a:gd name="T16" fmla="*/ 947 w 8436"/>
                <a:gd name="T17" fmla="*/ 17255 h 17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36"/>
                <a:gd name="T28" fmla="*/ 0 h 17256"/>
                <a:gd name="T29" fmla="*/ 8436 w 8436"/>
                <a:gd name="T30" fmla="*/ 17256 h 17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36" h="17256">
                  <a:moveTo>
                    <a:pt x="947" y="17255"/>
                  </a:moveTo>
                  <a:cubicBezTo>
                    <a:pt x="425" y="17255"/>
                    <a:pt x="0" y="16831"/>
                    <a:pt x="0" y="16308"/>
                  </a:cubicBezTo>
                  <a:lnTo>
                    <a:pt x="0" y="947"/>
                  </a:lnTo>
                  <a:cubicBezTo>
                    <a:pt x="0" y="425"/>
                    <a:pt x="425" y="0"/>
                    <a:pt x="947" y="0"/>
                  </a:cubicBezTo>
                  <a:lnTo>
                    <a:pt x="7488" y="0"/>
                  </a:lnTo>
                  <a:cubicBezTo>
                    <a:pt x="8010" y="0"/>
                    <a:pt x="8435" y="425"/>
                    <a:pt x="8435" y="947"/>
                  </a:cubicBezTo>
                  <a:lnTo>
                    <a:pt x="8435" y="16308"/>
                  </a:lnTo>
                  <a:cubicBezTo>
                    <a:pt x="8435" y="16831"/>
                    <a:pt x="8010" y="17255"/>
                    <a:pt x="7488" y="17255"/>
                  </a:cubicBezTo>
                  <a:lnTo>
                    <a:pt x="947" y="17255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27" name="îṣļîḑé-Freeform 26">
              <a:extLst>
                <a:ext uri="{FF2B5EF4-FFF2-40B4-BE49-F238E27FC236}">
                  <a16:creationId xmlns="" xmlns:a16="http://schemas.microsoft.com/office/drawing/2014/main" id="{45136E8D-7970-4D52-B51F-688D425CC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5050" y="4337050"/>
              <a:ext cx="93663" cy="93663"/>
            </a:xfrm>
            <a:custGeom>
              <a:avLst/>
              <a:gdLst>
                <a:gd name="T0" fmla="*/ 130 w 260"/>
                <a:gd name="T1" fmla="*/ 260 h 261"/>
                <a:gd name="T2" fmla="*/ 0 w 260"/>
                <a:gd name="T3" fmla="*/ 130 h 261"/>
                <a:gd name="T4" fmla="*/ 130 w 260"/>
                <a:gd name="T5" fmla="*/ 0 h 261"/>
                <a:gd name="T6" fmla="*/ 259 w 260"/>
                <a:gd name="T7" fmla="*/ 130 h 261"/>
                <a:gd name="T8" fmla="*/ 130 w 260"/>
                <a:gd name="T9" fmla="*/ 260 h 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"/>
                <a:gd name="T16" fmla="*/ 0 h 261"/>
                <a:gd name="T17" fmla="*/ 260 w 260"/>
                <a:gd name="T18" fmla="*/ 261 h 2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" h="261">
                  <a:moveTo>
                    <a:pt x="130" y="260"/>
                  </a:moveTo>
                  <a:cubicBezTo>
                    <a:pt x="58" y="260"/>
                    <a:pt x="0" y="202"/>
                    <a:pt x="0" y="130"/>
                  </a:cubicBezTo>
                  <a:cubicBezTo>
                    <a:pt x="0" y="58"/>
                    <a:pt x="58" y="0"/>
                    <a:pt x="130" y="0"/>
                  </a:cubicBezTo>
                  <a:cubicBezTo>
                    <a:pt x="201" y="0"/>
                    <a:pt x="259" y="58"/>
                    <a:pt x="259" y="130"/>
                  </a:cubicBezTo>
                  <a:cubicBezTo>
                    <a:pt x="259" y="202"/>
                    <a:pt x="201" y="260"/>
                    <a:pt x="130" y="2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28" name="îṣļîḑé-Freeform 27">
              <a:extLst>
                <a:ext uri="{FF2B5EF4-FFF2-40B4-BE49-F238E27FC236}">
                  <a16:creationId xmlns="" xmlns:a16="http://schemas.microsoft.com/office/drawing/2014/main" id="{DF63C4B3-3BD9-43A1-B988-8212D0C12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4167188"/>
              <a:ext cx="68263" cy="68262"/>
            </a:xfrm>
            <a:custGeom>
              <a:avLst/>
              <a:gdLst>
                <a:gd name="T0" fmla="*/ 95 w 191"/>
                <a:gd name="T1" fmla="*/ 190 h 191"/>
                <a:gd name="T2" fmla="*/ 0 w 191"/>
                <a:gd name="T3" fmla="*/ 95 h 191"/>
                <a:gd name="T4" fmla="*/ 95 w 191"/>
                <a:gd name="T5" fmla="*/ 0 h 191"/>
                <a:gd name="T6" fmla="*/ 190 w 191"/>
                <a:gd name="T7" fmla="*/ 95 h 191"/>
                <a:gd name="T8" fmla="*/ 95 w 191"/>
                <a:gd name="T9" fmla="*/ 19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91"/>
                <a:gd name="T17" fmla="*/ 191 w 191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91">
                  <a:moveTo>
                    <a:pt x="95" y="190"/>
                  </a:moveTo>
                  <a:cubicBezTo>
                    <a:pt x="42" y="190"/>
                    <a:pt x="0" y="147"/>
                    <a:pt x="0" y="95"/>
                  </a:cubicBezTo>
                  <a:cubicBezTo>
                    <a:pt x="0" y="43"/>
                    <a:pt x="42" y="0"/>
                    <a:pt x="95" y="0"/>
                  </a:cubicBezTo>
                  <a:cubicBezTo>
                    <a:pt x="147" y="0"/>
                    <a:pt x="190" y="43"/>
                    <a:pt x="190" y="95"/>
                  </a:cubicBezTo>
                  <a:cubicBezTo>
                    <a:pt x="190" y="147"/>
                    <a:pt x="147" y="190"/>
                    <a:pt x="95" y="1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29" name="îṣļîḑé-Freeform 28">
              <a:extLst>
                <a:ext uri="{FF2B5EF4-FFF2-40B4-BE49-F238E27FC236}">
                  <a16:creationId xmlns="" xmlns:a16="http://schemas.microsoft.com/office/drawing/2014/main" id="{A4E41402-0FBE-4678-8708-FE1FD38FA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400" y="4362450"/>
              <a:ext cx="434975" cy="46038"/>
            </a:xfrm>
            <a:custGeom>
              <a:avLst/>
              <a:gdLst>
                <a:gd name="T0" fmla="*/ 1143 w 1209"/>
                <a:gd name="T1" fmla="*/ 129 h 130"/>
                <a:gd name="T2" fmla="*/ 64 w 1209"/>
                <a:gd name="T3" fmla="*/ 129 h 130"/>
                <a:gd name="T4" fmla="*/ 0 w 1209"/>
                <a:gd name="T5" fmla="*/ 65 h 130"/>
                <a:gd name="T6" fmla="*/ 64 w 1209"/>
                <a:gd name="T7" fmla="*/ 0 h 130"/>
                <a:gd name="T8" fmla="*/ 1143 w 1209"/>
                <a:gd name="T9" fmla="*/ 0 h 130"/>
                <a:gd name="T10" fmla="*/ 1208 w 1209"/>
                <a:gd name="T11" fmla="*/ 65 h 130"/>
                <a:gd name="T12" fmla="*/ 1143 w 1209"/>
                <a:gd name="T13" fmla="*/ 129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09"/>
                <a:gd name="T22" fmla="*/ 0 h 130"/>
                <a:gd name="T23" fmla="*/ 1209 w 1209"/>
                <a:gd name="T24" fmla="*/ 130 h 1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09" h="130">
                  <a:moveTo>
                    <a:pt x="1143" y="129"/>
                  </a:moveTo>
                  <a:lnTo>
                    <a:pt x="64" y="129"/>
                  </a:lnTo>
                  <a:cubicBezTo>
                    <a:pt x="29" y="129"/>
                    <a:pt x="0" y="100"/>
                    <a:pt x="0" y="65"/>
                  </a:cubicBezTo>
                  <a:cubicBezTo>
                    <a:pt x="0" y="29"/>
                    <a:pt x="29" y="0"/>
                    <a:pt x="64" y="0"/>
                  </a:cubicBezTo>
                  <a:lnTo>
                    <a:pt x="1143" y="0"/>
                  </a:lnTo>
                  <a:cubicBezTo>
                    <a:pt x="1179" y="0"/>
                    <a:pt x="1208" y="29"/>
                    <a:pt x="1208" y="65"/>
                  </a:cubicBezTo>
                  <a:cubicBezTo>
                    <a:pt x="1208" y="100"/>
                    <a:pt x="1179" y="129"/>
                    <a:pt x="1143" y="1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30" name="îṣļîḑé-Freeform 29">
              <a:extLst>
                <a:ext uri="{FF2B5EF4-FFF2-40B4-BE49-F238E27FC236}">
                  <a16:creationId xmlns="" xmlns:a16="http://schemas.microsoft.com/office/drawing/2014/main" id="{7BF3F8FD-376C-4581-B4D4-9EDA0A08B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0163" y="9671050"/>
              <a:ext cx="427037" cy="427038"/>
            </a:xfrm>
            <a:custGeom>
              <a:avLst/>
              <a:gdLst>
                <a:gd name="T0" fmla="*/ 84 w 1187"/>
                <a:gd name="T1" fmla="*/ 593 h 1186"/>
                <a:gd name="T2" fmla="*/ 593 w 1187"/>
                <a:gd name="T3" fmla="*/ 1102 h 1186"/>
                <a:gd name="T4" fmla="*/ 1102 w 1187"/>
                <a:gd name="T5" fmla="*/ 593 h 1186"/>
                <a:gd name="T6" fmla="*/ 593 w 1187"/>
                <a:gd name="T7" fmla="*/ 83 h 1186"/>
                <a:gd name="T8" fmla="*/ 84 w 1187"/>
                <a:gd name="T9" fmla="*/ 593 h 1186"/>
                <a:gd name="T10" fmla="*/ 0 w 1187"/>
                <a:gd name="T11" fmla="*/ 593 h 1186"/>
                <a:gd name="T12" fmla="*/ 593 w 1187"/>
                <a:gd name="T13" fmla="*/ 0 h 1186"/>
                <a:gd name="T14" fmla="*/ 1186 w 1187"/>
                <a:gd name="T15" fmla="*/ 593 h 1186"/>
                <a:gd name="T16" fmla="*/ 593 w 1187"/>
                <a:gd name="T17" fmla="*/ 1185 h 1186"/>
                <a:gd name="T18" fmla="*/ 0 w 1187"/>
                <a:gd name="T19" fmla="*/ 593 h 1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7"/>
                <a:gd name="T31" fmla="*/ 0 h 1186"/>
                <a:gd name="T32" fmla="*/ 1187 w 1187"/>
                <a:gd name="T33" fmla="*/ 1186 h 11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7" h="1186">
                  <a:moveTo>
                    <a:pt x="84" y="593"/>
                  </a:moveTo>
                  <a:cubicBezTo>
                    <a:pt x="84" y="874"/>
                    <a:pt x="312" y="1102"/>
                    <a:pt x="593" y="1102"/>
                  </a:cubicBezTo>
                  <a:cubicBezTo>
                    <a:pt x="874" y="1102"/>
                    <a:pt x="1102" y="874"/>
                    <a:pt x="1102" y="593"/>
                  </a:cubicBezTo>
                  <a:cubicBezTo>
                    <a:pt x="1102" y="312"/>
                    <a:pt x="874" y="83"/>
                    <a:pt x="593" y="83"/>
                  </a:cubicBezTo>
                  <a:cubicBezTo>
                    <a:pt x="312" y="83"/>
                    <a:pt x="84" y="312"/>
                    <a:pt x="84" y="593"/>
                  </a:cubicBezTo>
                  <a:close/>
                  <a:moveTo>
                    <a:pt x="0" y="593"/>
                  </a:moveTo>
                  <a:cubicBezTo>
                    <a:pt x="0" y="266"/>
                    <a:pt x="266" y="0"/>
                    <a:pt x="593" y="0"/>
                  </a:cubicBezTo>
                  <a:cubicBezTo>
                    <a:pt x="920" y="0"/>
                    <a:pt x="1186" y="266"/>
                    <a:pt x="1186" y="593"/>
                  </a:cubicBezTo>
                  <a:cubicBezTo>
                    <a:pt x="1186" y="920"/>
                    <a:pt x="920" y="1185"/>
                    <a:pt x="593" y="1185"/>
                  </a:cubicBezTo>
                  <a:cubicBezTo>
                    <a:pt x="266" y="1185"/>
                    <a:pt x="0" y="920"/>
                    <a:pt x="0" y="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</p:grpSp>
      <p:sp>
        <p:nvSpPr>
          <p:cNvPr id="24" name="îṣļîḑé-Rectangle 23">
            <a:extLst>
              <a:ext uri="{FF2B5EF4-FFF2-40B4-BE49-F238E27FC236}">
                <a16:creationId xmlns="" xmlns:a16="http://schemas.microsoft.com/office/drawing/2014/main" id="{320AA100-76DD-4C00-82DC-E203681F85EE}"/>
              </a:ext>
            </a:extLst>
          </p:cNvPr>
          <p:cNvSpPr/>
          <p:nvPr/>
        </p:nvSpPr>
        <p:spPr>
          <a:xfrm>
            <a:off x="3836384" y="1214397"/>
            <a:ext cx="1471238" cy="2609976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+mn-ea"/>
            </a:endParaRPr>
          </a:p>
        </p:txBody>
      </p:sp>
      <p:sp>
        <p:nvSpPr>
          <p:cNvPr id="11" name="íṩľíḍè-Diamond 10">
            <a:extLst>
              <a:ext uri="{FF2B5EF4-FFF2-40B4-BE49-F238E27FC236}">
                <a16:creationId xmlns="" xmlns:a16="http://schemas.microsoft.com/office/drawing/2014/main" id="{48BE8479-8D51-4DA7-AB78-A73AC452E621}"/>
              </a:ext>
            </a:extLst>
          </p:cNvPr>
          <p:cNvSpPr/>
          <p:nvPr/>
        </p:nvSpPr>
        <p:spPr>
          <a:xfrm>
            <a:off x="5630759" y="2994748"/>
            <a:ext cx="468262" cy="46826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2500" lnSpcReduction="1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+mn-ea"/>
              </a:rPr>
              <a:t>02</a:t>
            </a:r>
          </a:p>
        </p:txBody>
      </p:sp>
      <p:sp>
        <p:nvSpPr>
          <p:cNvPr id="17" name="íṩľíḍè-文本框 22">
            <a:extLst>
              <a:ext uri="{FF2B5EF4-FFF2-40B4-BE49-F238E27FC236}">
                <a16:creationId xmlns="" xmlns:a16="http://schemas.microsoft.com/office/drawing/2014/main" id="{0D3ED2BA-0490-4EF3-B620-B0F097E1B31E}"/>
              </a:ext>
            </a:extLst>
          </p:cNvPr>
          <p:cNvSpPr txBox="1"/>
          <p:nvPr/>
        </p:nvSpPr>
        <p:spPr>
          <a:xfrm>
            <a:off x="5788897" y="2862396"/>
            <a:ext cx="2971930" cy="723012"/>
          </a:xfrm>
          <a:prstGeom prst="rect">
            <a:avLst/>
          </a:prstGeom>
          <a:noFill/>
        </p:spPr>
        <p:txBody>
          <a:bodyPr wrap="none" lIns="360000" tIns="0" rIns="0" bIns="0" anchor="ctr" anchorCtr="0">
            <a:noAutofit/>
          </a:bodyPr>
          <a:lstStyle/>
          <a:p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  <a:latin typeface="+mn-ea"/>
              </a:rPr>
              <a:t>设置</a:t>
            </a:r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  <a:latin typeface="+mn-ea"/>
              </a:rPr>
              <a:t>APP</a:t>
            </a:r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  <a:latin typeface="+mn-ea"/>
              </a:rPr>
              <a:t>启动页的</a:t>
            </a:r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  <a:latin typeface="+mn-ea"/>
              </a:rPr>
              <a:t>LOGO</a:t>
            </a:r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  <a:latin typeface="+mn-ea"/>
              </a:rPr>
              <a:t>、</a:t>
            </a:r>
            <a:endParaRPr lang="en-US" altLang="zh-CN" b="1" dirty="0">
              <a:solidFill>
                <a:schemeClr val="accent2">
                  <a:lumMod val="100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  <a:latin typeface="+mn-ea"/>
              </a:rPr>
              <a:t>标语及背景等</a:t>
            </a:r>
          </a:p>
        </p:txBody>
      </p:sp>
      <p:sp>
        <p:nvSpPr>
          <p:cNvPr id="13" name="íṩľíḍè-Diamond 12">
            <a:extLst>
              <a:ext uri="{FF2B5EF4-FFF2-40B4-BE49-F238E27FC236}">
                <a16:creationId xmlns="" xmlns:a16="http://schemas.microsoft.com/office/drawing/2014/main" id="{2752A14D-396F-4B20-A6D4-7F1AC95E50CB}"/>
              </a:ext>
            </a:extLst>
          </p:cNvPr>
          <p:cNvSpPr/>
          <p:nvPr/>
        </p:nvSpPr>
        <p:spPr>
          <a:xfrm>
            <a:off x="5630760" y="1770332"/>
            <a:ext cx="468262" cy="46826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2500" lnSpcReduction="1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+mn-ea"/>
              </a:rPr>
              <a:t>01</a:t>
            </a:r>
          </a:p>
        </p:txBody>
      </p:sp>
      <p:sp>
        <p:nvSpPr>
          <p:cNvPr id="15" name="íṩľíḍè-文本框 26">
            <a:extLst>
              <a:ext uri="{FF2B5EF4-FFF2-40B4-BE49-F238E27FC236}">
                <a16:creationId xmlns="" xmlns:a16="http://schemas.microsoft.com/office/drawing/2014/main" id="{5AFFF91E-4A27-4383-B5EB-E31BEB1F9658}"/>
              </a:ext>
            </a:extLst>
          </p:cNvPr>
          <p:cNvSpPr txBox="1"/>
          <p:nvPr/>
        </p:nvSpPr>
        <p:spPr>
          <a:xfrm>
            <a:off x="5788897" y="1746268"/>
            <a:ext cx="2971930" cy="468261"/>
          </a:xfrm>
          <a:prstGeom prst="rect">
            <a:avLst/>
          </a:prstGeom>
          <a:noFill/>
        </p:spPr>
        <p:txBody>
          <a:bodyPr wrap="none" lIns="360000" tIns="0" rIns="0" bIns="0" anchor="ctr" anchorCtr="0">
            <a:noAutofit/>
          </a:bodyPr>
          <a:lstStyle/>
          <a:p>
            <a:r>
              <a:rPr lang="zh-CN" altLang="en-US" b="1" dirty="0">
                <a:solidFill>
                  <a:schemeClr val="accent1">
                    <a:lumMod val="100000"/>
                  </a:schemeClr>
                </a:solidFill>
                <a:latin typeface="+mn-ea"/>
              </a:rPr>
              <a:t>设置</a:t>
            </a:r>
            <a:r>
              <a:rPr lang="en-US" altLang="zh-CN" b="1" dirty="0">
                <a:solidFill>
                  <a:schemeClr val="accent1">
                    <a:lumMod val="100000"/>
                  </a:schemeClr>
                </a:solidFill>
                <a:latin typeface="+mn-ea"/>
              </a:rPr>
              <a:t>APP</a:t>
            </a:r>
            <a:r>
              <a:rPr lang="zh-CN" altLang="en-US" b="1" dirty="0">
                <a:solidFill>
                  <a:schemeClr val="accent1">
                    <a:lumMod val="100000"/>
                  </a:schemeClr>
                </a:solidFill>
                <a:latin typeface="+mn-ea"/>
              </a:rPr>
              <a:t>整体配色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1309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ṧḷïḓê-Rectangle 1">
            <a:extLst>
              <a:ext uri="{FF2B5EF4-FFF2-40B4-BE49-F238E27FC236}">
                <a16:creationId xmlns="" xmlns:a16="http://schemas.microsoft.com/office/drawing/2014/main" id="{A9F5A45A-E9C9-488A-A070-9E5E57730C32}"/>
              </a:ext>
            </a:extLst>
          </p:cNvPr>
          <p:cNvSpPr/>
          <p:nvPr/>
        </p:nvSpPr>
        <p:spPr>
          <a:xfrm>
            <a:off x="-1774" y="1451754"/>
            <a:ext cx="9145774" cy="2635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+mn-ea"/>
            </a:endParaRPr>
          </a:p>
        </p:txBody>
      </p:sp>
      <p:sp>
        <p:nvSpPr>
          <p:cNvPr id="5" name="ïṧḷïḓê-Rectangle 19">
            <a:extLst>
              <a:ext uri="{FF2B5EF4-FFF2-40B4-BE49-F238E27FC236}">
                <a16:creationId xmlns="" xmlns:a16="http://schemas.microsoft.com/office/drawing/2014/main" id="{1A01B8CE-D0FC-44D6-8FB4-DCF948120641}"/>
              </a:ext>
            </a:extLst>
          </p:cNvPr>
          <p:cNvSpPr>
            <a:spLocks/>
          </p:cNvSpPr>
          <p:nvPr/>
        </p:nvSpPr>
        <p:spPr bwMode="auto">
          <a:xfrm>
            <a:off x="985566" y="1687708"/>
            <a:ext cx="21601" cy="3439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+mn-ea"/>
            </a:endParaRPr>
          </a:p>
        </p:txBody>
      </p:sp>
      <p:sp>
        <p:nvSpPr>
          <p:cNvPr id="6" name="ïṧḷïḓê-Rectangle 20">
            <a:extLst>
              <a:ext uri="{FF2B5EF4-FFF2-40B4-BE49-F238E27FC236}">
                <a16:creationId xmlns="" xmlns:a16="http://schemas.microsoft.com/office/drawing/2014/main" id="{FBC23AEC-817D-4C49-A4B6-D9F0763F1A0B}"/>
              </a:ext>
            </a:extLst>
          </p:cNvPr>
          <p:cNvSpPr>
            <a:spLocks/>
          </p:cNvSpPr>
          <p:nvPr/>
        </p:nvSpPr>
        <p:spPr bwMode="auto">
          <a:xfrm>
            <a:off x="2770152" y="1687708"/>
            <a:ext cx="21601" cy="3439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+mn-ea"/>
            </a:endParaRPr>
          </a:p>
        </p:txBody>
      </p:sp>
      <p:sp>
        <p:nvSpPr>
          <p:cNvPr id="7" name="ïṧḷïḓê-Rectangle 21">
            <a:extLst>
              <a:ext uri="{FF2B5EF4-FFF2-40B4-BE49-F238E27FC236}">
                <a16:creationId xmlns="" xmlns:a16="http://schemas.microsoft.com/office/drawing/2014/main" id="{917557B9-637D-4839-9CE8-C7CF4E79B0DB}"/>
              </a:ext>
            </a:extLst>
          </p:cNvPr>
          <p:cNvSpPr>
            <a:spLocks/>
          </p:cNvSpPr>
          <p:nvPr/>
        </p:nvSpPr>
        <p:spPr bwMode="auto">
          <a:xfrm>
            <a:off x="985566" y="2171241"/>
            <a:ext cx="21601" cy="1379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+mn-ea"/>
            </a:endParaRPr>
          </a:p>
        </p:txBody>
      </p:sp>
      <p:sp>
        <p:nvSpPr>
          <p:cNvPr id="8" name="ïṧḷïḓê-Rectangle 22">
            <a:extLst>
              <a:ext uri="{FF2B5EF4-FFF2-40B4-BE49-F238E27FC236}">
                <a16:creationId xmlns="" xmlns:a16="http://schemas.microsoft.com/office/drawing/2014/main" id="{DE1413F0-A7EF-40DE-BA15-8DB7E7216031}"/>
              </a:ext>
            </a:extLst>
          </p:cNvPr>
          <p:cNvSpPr>
            <a:spLocks/>
          </p:cNvSpPr>
          <p:nvPr/>
        </p:nvSpPr>
        <p:spPr bwMode="auto">
          <a:xfrm>
            <a:off x="985566" y="1687708"/>
            <a:ext cx="21601" cy="3439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+mn-ea"/>
            </a:endParaRPr>
          </a:p>
        </p:txBody>
      </p:sp>
      <p:sp>
        <p:nvSpPr>
          <p:cNvPr id="9" name="ïṧḷïḓê-Rectangle 23">
            <a:extLst>
              <a:ext uri="{FF2B5EF4-FFF2-40B4-BE49-F238E27FC236}">
                <a16:creationId xmlns="" xmlns:a16="http://schemas.microsoft.com/office/drawing/2014/main" id="{3F09E1EC-E2F6-4E74-9AAE-8F00EF4E4166}"/>
              </a:ext>
            </a:extLst>
          </p:cNvPr>
          <p:cNvSpPr>
            <a:spLocks/>
          </p:cNvSpPr>
          <p:nvPr/>
        </p:nvSpPr>
        <p:spPr bwMode="auto">
          <a:xfrm>
            <a:off x="2770152" y="1687708"/>
            <a:ext cx="21601" cy="3439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+mn-ea"/>
            </a:endParaRPr>
          </a:p>
        </p:txBody>
      </p:sp>
      <p:sp>
        <p:nvSpPr>
          <p:cNvPr id="10" name="ïṧḷïḓê-Rectangle 24">
            <a:extLst>
              <a:ext uri="{FF2B5EF4-FFF2-40B4-BE49-F238E27FC236}">
                <a16:creationId xmlns="" xmlns:a16="http://schemas.microsoft.com/office/drawing/2014/main" id="{CE7428FD-07DF-4DD7-B00B-29DFDF4C3C38}"/>
              </a:ext>
            </a:extLst>
          </p:cNvPr>
          <p:cNvSpPr>
            <a:spLocks/>
          </p:cNvSpPr>
          <p:nvPr/>
        </p:nvSpPr>
        <p:spPr bwMode="auto">
          <a:xfrm>
            <a:off x="985566" y="2171241"/>
            <a:ext cx="21601" cy="1379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+mn-ea"/>
            </a:endParaRPr>
          </a:p>
        </p:txBody>
      </p:sp>
      <p:sp>
        <p:nvSpPr>
          <p:cNvPr id="11" name="ïṧḷïḓê-Freeform: Shape 25">
            <a:extLst>
              <a:ext uri="{FF2B5EF4-FFF2-40B4-BE49-F238E27FC236}">
                <a16:creationId xmlns="" xmlns:a16="http://schemas.microsoft.com/office/drawing/2014/main" id="{16F4D3B4-3ADD-4391-931F-272E561A56CD}"/>
              </a:ext>
            </a:extLst>
          </p:cNvPr>
          <p:cNvSpPr>
            <a:spLocks/>
          </p:cNvSpPr>
          <p:nvPr/>
        </p:nvSpPr>
        <p:spPr bwMode="auto">
          <a:xfrm>
            <a:off x="1007167" y="1041334"/>
            <a:ext cx="1762985" cy="3539263"/>
          </a:xfrm>
          <a:custGeom>
            <a:avLst/>
            <a:gdLst>
              <a:gd name="T0" fmla="*/ 493 w 509"/>
              <a:gd name="T1" fmla="*/ 15 h 1025"/>
              <a:gd name="T2" fmla="*/ 456 w 509"/>
              <a:gd name="T3" fmla="*/ 0 h 1025"/>
              <a:gd name="T4" fmla="*/ 52 w 509"/>
              <a:gd name="T5" fmla="*/ 0 h 1025"/>
              <a:gd name="T6" fmla="*/ 15 w 509"/>
              <a:gd name="T7" fmla="*/ 15 h 1025"/>
              <a:gd name="T8" fmla="*/ 0 w 509"/>
              <a:gd name="T9" fmla="*/ 52 h 1025"/>
              <a:gd name="T10" fmla="*/ 0 w 509"/>
              <a:gd name="T11" fmla="*/ 973 h 1025"/>
              <a:gd name="T12" fmla="*/ 15 w 509"/>
              <a:gd name="T13" fmla="*/ 1010 h 1025"/>
              <a:gd name="T14" fmla="*/ 52 w 509"/>
              <a:gd name="T15" fmla="*/ 1025 h 1025"/>
              <a:gd name="T16" fmla="*/ 456 w 509"/>
              <a:gd name="T17" fmla="*/ 1025 h 1025"/>
              <a:gd name="T18" fmla="*/ 493 w 509"/>
              <a:gd name="T19" fmla="*/ 1010 h 1025"/>
              <a:gd name="T20" fmla="*/ 509 w 509"/>
              <a:gd name="T21" fmla="*/ 973 h 1025"/>
              <a:gd name="T22" fmla="*/ 509 w 509"/>
              <a:gd name="T23" fmla="*/ 52 h 1025"/>
              <a:gd name="T24" fmla="*/ 493 w 509"/>
              <a:gd name="T25" fmla="*/ 15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9" h="1025">
                <a:moveTo>
                  <a:pt x="493" y="15"/>
                </a:moveTo>
                <a:cubicBezTo>
                  <a:pt x="483" y="5"/>
                  <a:pt x="469" y="0"/>
                  <a:pt x="45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39" y="0"/>
                  <a:pt x="25" y="5"/>
                  <a:pt x="15" y="15"/>
                </a:cubicBezTo>
                <a:cubicBezTo>
                  <a:pt x="5" y="25"/>
                  <a:pt x="0" y="39"/>
                  <a:pt x="0" y="52"/>
                </a:cubicBezTo>
                <a:cubicBezTo>
                  <a:pt x="0" y="973"/>
                  <a:pt x="0" y="973"/>
                  <a:pt x="0" y="973"/>
                </a:cubicBezTo>
                <a:cubicBezTo>
                  <a:pt x="0" y="986"/>
                  <a:pt x="5" y="1000"/>
                  <a:pt x="15" y="1010"/>
                </a:cubicBezTo>
                <a:cubicBezTo>
                  <a:pt x="25" y="1020"/>
                  <a:pt x="39" y="1025"/>
                  <a:pt x="52" y="1025"/>
                </a:cubicBezTo>
                <a:cubicBezTo>
                  <a:pt x="456" y="1025"/>
                  <a:pt x="456" y="1025"/>
                  <a:pt x="456" y="1025"/>
                </a:cubicBezTo>
                <a:cubicBezTo>
                  <a:pt x="469" y="1025"/>
                  <a:pt x="483" y="1020"/>
                  <a:pt x="493" y="1010"/>
                </a:cubicBezTo>
                <a:cubicBezTo>
                  <a:pt x="503" y="1000"/>
                  <a:pt x="509" y="986"/>
                  <a:pt x="509" y="973"/>
                </a:cubicBezTo>
                <a:cubicBezTo>
                  <a:pt x="509" y="52"/>
                  <a:pt x="509" y="52"/>
                  <a:pt x="509" y="52"/>
                </a:cubicBezTo>
                <a:cubicBezTo>
                  <a:pt x="509" y="39"/>
                  <a:pt x="503" y="25"/>
                  <a:pt x="493" y="1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+mn-ea"/>
            </a:endParaRPr>
          </a:p>
        </p:txBody>
      </p:sp>
      <p:sp>
        <p:nvSpPr>
          <p:cNvPr id="12" name="ïṧḷïḓê-Freeform: Shape 26">
            <a:extLst>
              <a:ext uri="{FF2B5EF4-FFF2-40B4-BE49-F238E27FC236}">
                <a16:creationId xmlns="" xmlns:a16="http://schemas.microsoft.com/office/drawing/2014/main" id="{F47702FC-E979-4B50-BE4C-C692C7CC9CE7}"/>
              </a:ext>
            </a:extLst>
          </p:cNvPr>
          <p:cNvSpPr>
            <a:spLocks/>
          </p:cNvSpPr>
          <p:nvPr/>
        </p:nvSpPr>
        <p:spPr bwMode="auto">
          <a:xfrm>
            <a:off x="1665170" y="4301445"/>
            <a:ext cx="443654" cy="64804"/>
          </a:xfrm>
          <a:custGeom>
            <a:avLst/>
            <a:gdLst>
              <a:gd name="T0" fmla="*/ 128 w 128"/>
              <a:gd name="T1" fmla="*/ 10 h 19"/>
              <a:gd name="T2" fmla="*/ 119 w 128"/>
              <a:gd name="T3" fmla="*/ 19 h 19"/>
              <a:gd name="T4" fmla="*/ 9 w 128"/>
              <a:gd name="T5" fmla="*/ 19 h 19"/>
              <a:gd name="T6" fmla="*/ 0 w 128"/>
              <a:gd name="T7" fmla="*/ 10 h 19"/>
              <a:gd name="T8" fmla="*/ 0 w 128"/>
              <a:gd name="T9" fmla="*/ 10 h 19"/>
              <a:gd name="T10" fmla="*/ 9 w 128"/>
              <a:gd name="T11" fmla="*/ 0 h 19"/>
              <a:gd name="T12" fmla="*/ 119 w 128"/>
              <a:gd name="T13" fmla="*/ 0 h 19"/>
              <a:gd name="T14" fmla="*/ 128 w 128"/>
              <a:gd name="T15" fmla="*/ 1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8" h="19">
                <a:moveTo>
                  <a:pt x="128" y="10"/>
                </a:moveTo>
                <a:cubicBezTo>
                  <a:pt x="128" y="15"/>
                  <a:pt x="124" y="19"/>
                  <a:pt x="11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4" y="19"/>
                  <a:pt x="0" y="15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9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4" y="0"/>
                  <a:pt x="128" y="5"/>
                  <a:pt x="128" y="10"/>
                </a:cubicBezTo>
                <a:close/>
              </a:path>
            </a:pathLst>
          </a:custGeom>
          <a:solidFill>
            <a:srgbClr val="D9D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+mn-ea"/>
            </a:endParaRPr>
          </a:p>
        </p:txBody>
      </p:sp>
      <p:sp>
        <p:nvSpPr>
          <p:cNvPr id="13" name="ïṧḷïḓê-Oval 27">
            <a:extLst>
              <a:ext uri="{FF2B5EF4-FFF2-40B4-BE49-F238E27FC236}">
                <a16:creationId xmlns="" xmlns:a16="http://schemas.microsoft.com/office/drawing/2014/main" id="{4D4EA644-299D-4E5F-B9FB-BD2A58CD15DA}"/>
              </a:ext>
            </a:extLst>
          </p:cNvPr>
          <p:cNvSpPr>
            <a:spLocks/>
          </p:cNvSpPr>
          <p:nvPr/>
        </p:nvSpPr>
        <p:spPr bwMode="auto">
          <a:xfrm>
            <a:off x="1837980" y="1197528"/>
            <a:ext cx="98036" cy="99698"/>
          </a:xfrm>
          <a:prstGeom prst="ellipse">
            <a:avLst/>
          </a:prstGeom>
          <a:solidFill>
            <a:srgbClr val="D9D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+mn-ea"/>
            </a:endParaRPr>
          </a:p>
        </p:txBody>
      </p:sp>
      <p:sp>
        <p:nvSpPr>
          <p:cNvPr id="14" name="ïṧḷïḓê-Oval 28">
            <a:extLst>
              <a:ext uri="{FF2B5EF4-FFF2-40B4-BE49-F238E27FC236}">
                <a16:creationId xmlns="" xmlns:a16="http://schemas.microsoft.com/office/drawing/2014/main" id="{5A50873E-C62B-4A49-B8EE-1568835C9E96}"/>
              </a:ext>
            </a:extLst>
          </p:cNvPr>
          <p:cNvSpPr>
            <a:spLocks/>
          </p:cNvSpPr>
          <p:nvPr/>
        </p:nvSpPr>
        <p:spPr bwMode="auto">
          <a:xfrm>
            <a:off x="1866227" y="1224114"/>
            <a:ext cx="41540" cy="4154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+mn-ea"/>
            </a:endParaRPr>
          </a:p>
        </p:txBody>
      </p:sp>
      <p:sp>
        <p:nvSpPr>
          <p:cNvPr id="15" name="ïṧḷïḓê-Rectangle 2">
            <a:extLst>
              <a:ext uri="{FF2B5EF4-FFF2-40B4-BE49-F238E27FC236}">
                <a16:creationId xmlns="" xmlns:a16="http://schemas.microsoft.com/office/drawing/2014/main" id="{773CAAE5-88BF-4588-AF12-16CC0AED633F}"/>
              </a:ext>
            </a:extLst>
          </p:cNvPr>
          <p:cNvSpPr/>
          <p:nvPr/>
        </p:nvSpPr>
        <p:spPr>
          <a:xfrm>
            <a:off x="1007167" y="1451757"/>
            <a:ext cx="1762986" cy="263533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+mn-ea"/>
            </a:endParaRPr>
          </a:p>
        </p:txBody>
      </p:sp>
      <p:grpSp>
        <p:nvGrpSpPr>
          <p:cNvPr id="16" name="Group 44">
            <a:extLst>
              <a:ext uri="{FF2B5EF4-FFF2-40B4-BE49-F238E27FC236}">
                <a16:creationId xmlns="" xmlns:a16="http://schemas.microsoft.com/office/drawing/2014/main" id="{8B970550-8703-4DB0-A2D5-BE375AB23609}"/>
              </a:ext>
            </a:extLst>
          </p:cNvPr>
          <p:cNvGrpSpPr/>
          <p:nvPr/>
        </p:nvGrpSpPr>
        <p:grpSpPr>
          <a:xfrm>
            <a:off x="3464725" y="1851204"/>
            <a:ext cx="383790" cy="383790"/>
            <a:chOff x="6139511" y="3900475"/>
            <a:chExt cx="648586" cy="648586"/>
          </a:xfrm>
        </p:grpSpPr>
        <p:sp>
          <p:nvSpPr>
            <p:cNvPr id="29" name="ïṧḷïḓê-Oval 45">
              <a:extLst>
                <a:ext uri="{FF2B5EF4-FFF2-40B4-BE49-F238E27FC236}">
                  <a16:creationId xmlns="" xmlns:a16="http://schemas.microsoft.com/office/drawing/2014/main" id="{91807B97-2FB9-47B6-8F71-8CFBB5255C21}"/>
                </a:ext>
              </a:extLst>
            </p:cNvPr>
            <p:cNvSpPr/>
            <p:nvPr/>
          </p:nvSpPr>
          <p:spPr>
            <a:xfrm>
              <a:off x="6139511" y="3900475"/>
              <a:ext cx="648586" cy="6485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30" name="ïṧḷïḓê-Freeform: Shape 46">
              <a:extLst>
                <a:ext uri="{FF2B5EF4-FFF2-40B4-BE49-F238E27FC236}">
                  <a16:creationId xmlns="" xmlns:a16="http://schemas.microsoft.com/office/drawing/2014/main" id="{E965E292-6548-4BF5-882F-7D90809C1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7426" y="4027892"/>
              <a:ext cx="351270" cy="351270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</p:grpSp>
      <p:grpSp>
        <p:nvGrpSpPr>
          <p:cNvPr id="17" name="Group 48">
            <a:extLst>
              <a:ext uri="{FF2B5EF4-FFF2-40B4-BE49-F238E27FC236}">
                <a16:creationId xmlns="" xmlns:a16="http://schemas.microsoft.com/office/drawing/2014/main" id="{5B332827-9D26-4E5F-8606-2642F95ACB5F}"/>
              </a:ext>
            </a:extLst>
          </p:cNvPr>
          <p:cNvGrpSpPr/>
          <p:nvPr/>
        </p:nvGrpSpPr>
        <p:grpSpPr>
          <a:xfrm>
            <a:off x="3464725" y="3092522"/>
            <a:ext cx="383790" cy="383790"/>
            <a:chOff x="6139511" y="4879269"/>
            <a:chExt cx="648586" cy="648586"/>
          </a:xfrm>
        </p:grpSpPr>
        <p:sp>
          <p:nvSpPr>
            <p:cNvPr id="27" name="ïṧḷïḓê-Oval 49">
              <a:extLst>
                <a:ext uri="{FF2B5EF4-FFF2-40B4-BE49-F238E27FC236}">
                  <a16:creationId xmlns="" xmlns:a16="http://schemas.microsoft.com/office/drawing/2014/main" id="{62121157-4178-4971-95AA-D521FAB050F1}"/>
                </a:ext>
              </a:extLst>
            </p:cNvPr>
            <p:cNvSpPr/>
            <p:nvPr/>
          </p:nvSpPr>
          <p:spPr>
            <a:xfrm>
              <a:off x="6139511" y="4879269"/>
              <a:ext cx="648586" cy="6485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28" name="ïṧḷïḓê-Freeform: Shape 50">
              <a:extLst>
                <a:ext uri="{FF2B5EF4-FFF2-40B4-BE49-F238E27FC236}">
                  <a16:creationId xmlns="" xmlns:a16="http://schemas.microsoft.com/office/drawing/2014/main" id="{822A8D5C-375C-44F4-8579-DA51591D7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169" y="5027927"/>
              <a:ext cx="351270" cy="351270"/>
            </a:xfrm>
            <a:custGeom>
              <a:avLst/>
              <a:gdLst>
                <a:gd name="T0" fmla="*/ 187 w 228"/>
                <a:gd name="T1" fmla="*/ 114 h 240"/>
                <a:gd name="T2" fmla="*/ 114 w 228"/>
                <a:gd name="T3" fmla="*/ 40 h 240"/>
                <a:gd name="T4" fmla="*/ 40 w 228"/>
                <a:gd name="T5" fmla="*/ 114 h 240"/>
                <a:gd name="T6" fmla="*/ 68 w 228"/>
                <a:gd name="T7" fmla="*/ 171 h 240"/>
                <a:gd name="T8" fmla="*/ 74 w 228"/>
                <a:gd name="T9" fmla="*/ 173 h 240"/>
                <a:gd name="T10" fmla="*/ 81 w 228"/>
                <a:gd name="T11" fmla="*/ 169 h 240"/>
                <a:gd name="T12" fmla="*/ 79 w 228"/>
                <a:gd name="T13" fmla="*/ 156 h 240"/>
                <a:gd name="T14" fmla="*/ 59 w 228"/>
                <a:gd name="T15" fmla="*/ 114 h 240"/>
                <a:gd name="T16" fmla="*/ 114 w 228"/>
                <a:gd name="T17" fmla="*/ 59 h 240"/>
                <a:gd name="T18" fmla="*/ 169 w 228"/>
                <a:gd name="T19" fmla="*/ 114 h 240"/>
                <a:gd name="T20" fmla="*/ 152 w 228"/>
                <a:gd name="T21" fmla="*/ 153 h 240"/>
                <a:gd name="T22" fmla="*/ 151 w 228"/>
                <a:gd name="T23" fmla="*/ 166 h 240"/>
                <a:gd name="T24" fmla="*/ 165 w 228"/>
                <a:gd name="T25" fmla="*/ 167 h 240"/>
                <a:gd name="T26" fmla="*/ 187 w 228"/>
                <a:gd name="T27" fmla="*/ 114 h 240"/>
                <a:gd name="T28" fmla="*/ 116 w 228"/>
                <a:gd name="T29" fmla="*/ 79 h 240"/>
                <a:gd name="T30" fmla="*/ 81 w 228"/>
                <a:gd name="T31" fmla="*/ 114 h 240"/>
                <a:gd name="T32" fmla="*/ 101 w 228"/>
                <a:gd name="T33" fmla="*/ 144 h 240"/>
                <a:gd name="T34" fmla="*/ 101 w 228"/>
                <a:gd name="T35" fmla="*/ 226 h 240"/>
                <a:gd name="T36" fmla="*/ 115 w 228"/>
                <a:gd name="T37" fmla="*/ 240 h 240"/>
                <a:gd name="T38" fmla="*/ 129 w 228"/>
                <a:gd name="T39" fmla="*/ 226 h 240"/>
                <a:gd name="T40" fmla="*/ 129 w 228"/>
                <a:gd name="T41" fmla="*/ 145 h 240"/>
                <a:gd name="T42" fmla="*/ 150 w 228"/>
                <a:gd name="T43" fmla="*/ 114 h 240"/>
                <a:gd name="T44" fmla="*/ 116 w 228"/>
                <a:gd name="T45" fmla="*/ 79 h 240"/>
                <a:gd name="T46" fmla="*/ 114 w 228"/>
                <a:gd name="T47" fmla="*/ 0 h 240"/>
                <a:gd name="T48" fmla="*/ 0 w 228"/>
                <a:gd name="T49" fmla="*/ 114 h 240"/>
                <a:gd name="T50" fmla="*/ 52 w 228"/>
                <a:gd name="T51" fmla="*/ 209 h 240"/>
                <a:gd name="T52" fmla="*/ 57 w 228"/>
                <a:gd name="T53" fmla="*/ 211 h 240"/>
                <a:gd name="T54" fmla="*/ 65 w 228"/>
                <a:gd name="T55" fmla="*/ 206 h 240"/>
                <a:gd name="T56" fmla="*/ 62 w 228"/>
                <a:gd name="T57" fmla="*/ 193 h 240"/>
                <a:gd name="T58" fmla="*/ 19 w 228"/>
                <a:gd name="T59" fmla="*/ 114 h 240"/>
                <a:gd name="T60" fmla="*/ 114 w 228"/>
                <a:gd name="T61" fmla="*/ 18 h 240"/>
                <a:gd name="T62" fmla="*/ 209 w 228"/>
                <a:gd name="T63" fmla="*/ 114 h 240"/>
                <a:gd name="T64" fmla="*/ 168 w 228"/>
                <a:gd name="T65" fmla="*/ 192 h 240"/>
                <a:gd name="T66" fmla="*/ 165 w 228"/>
                <a:gd name="T67" fmla="*/ 205 h 240"/>
                <a:gd name="T68" fmla="*/ 178 w 228"/>
                <a:gd name="T69" fmla="*/ 208 h 240"/>
                <a:gd name="T70" fmla="*/ 228 w 228"/>
                <a:gd name="T71" fmla="*/ 114 h 240"/>
                <a:gd name="T72" fmla="*/ 114 w 228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240">
                  <a:moveTo>
                    <a:pt x="187" y="114"/>
                  </a:moveTo>
                  <a:cubicBezTo>
                    <a:pt x="187" y="73"/>
                    <a:pt x="154" y="40"/>
                    <a:pt x="114" y="40"/>
                  </a:cubicBezTo>
                  <a:cubicBezTo>
                    <a:pt x="73" y="40"/>
                    <a:pt x="40" y="73"/>
                    <a:pt x="40" y="114"/>
                  </a:cubicBezTo>
                  <a:cubicBezTo>
                    <a:pt x="40" y="136"/>
                    <a:pt x="50" y="157"/>
                    <a:pt x="68" y="171"/>
                  </a:cubicBezTo>
                  <a:cubicBezTo>
                    <a:pt x="69" y="172"/>
                    <a:pt x="71" y="173"/>
                    <a:pt x="74" y="173"/>
                  </a:cubicBezTo>
                  <a:cubicBezTo>
                    <a:pt x="76" y="173"/>
                    <a:pt x="79" y="171"/>
                    <a:pt x="81" y="169"/>
                  </a:cubicBezTo>
                  <a:cubicBezTo>
                    <a:pt x="84" y="165"/>
                    <a:pt x="83" y="159"/>
                    <a:pt x="79" y="156"/>
                  </a:cubicBezTo>
                  <a:cubicBezTo>
                    <a:pt x="67" y="146"/>
                    <a:pt x="59" y="130"/>
                    <a:pt x="59" y="114"/>
                  </a:cubicBezTo>
                  <a:cubicBezTo>
                    <a:pt x="59" y="83"/>
                    <a:pt x="84" y="59"/>
                    <a:pt x="114" y="59"/>
                  </a:cubicBezTo>
                  <a:cubicBezTo>
                    <a:pt x="144" y="59"/>
                    <a:pt x="169" y="83"/>
                    <a:pt x="169" y="114"/>
                  </a:cubicBezTo>
                  <a:cubicBezTo>
                    <a:pt x="169" y="129"/>
                    <a:pt x="163" y="143"/>
                    <a:pt x="152" y="153"/>
                  </a:cubicBezTo>
                  <a:cubicBezTo>
                    <a:pt x="148" y="157"/>
                    <a:pt x="148" y="163"/>
                    <a:pt x="151" y="166"/>
                  </a:cubicBezTo>
                  <a:cubicBezTo>
                    <a:pt x="155" y="170"/>
                    <a:pt x="161" y="170"/>
                    <a:pt x="165" y="167"/>
                  </a:cubicBezTo>
                  <a:cubicBezTo>
                    <a:pt x="179" y="153"/>
                    <a:pt x="187" y="134"/>
                    <a:pt x="187" y="114"/>
                  </a:cubicBezTo>
                  <a:close/>
                  <a:moveTo>
                    <a:pt x="116" y="79"/>
                  </a:moveTo>
                  <a:cubicBezTo>
                    <a:pt x="97" y="79"/>
                    <a:pt x="81" y="95"/>
                    <a:pt x="81" y="114"/>
                  </a:cubicBezTo>
                  <a:cubicBezTo>
                    <a:pt x="81" y="127"/>
                    <a:pt x="89" y="139"/>
                    <a:pt x="101" y="144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1" y="233"/>
                    <a:pt x="107" y="240"/>
                    <a:pt x="115" y="240"/>
                  </a:cubicBezTo>
                  <a:cubicBezTo>
                    <a:pt x="123" y="240"/>
                    <a:pt x="129" y="233"/>
                    <a:pt x="129" y="22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41" y="140"/>
                    <a:pt x="150" y="128"/>
                    <a:pt x="150" y="114"/>
                  </a:cubicBezTo>
                  <a:cubicBezTo>
                    <a:pt x="150" y="95"/>
                    <a:pt x="134" y="79"/>
                    <a:pt x="116" y="79"/>
                  </a:cubicBezTo>
                  <a:close/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52"/>
                    <a:pt x="19" y="188"/>
                    <a:pt x="52" y="209"/>
                  </a:cubicBezTo>
                  <a:cubicBezTo>
                    <a:pt x="54" y="210"/>
                    <a:pt x="55" y="211"/>
                    <a:pt x="57" y="211"/>
                  </a:cubicBezTo>
                  <a:cubicBezTo>
                    <a:pt x="60" y="211"/>
                    <a:pt x="63" y="209"/>
                    <a:pt x="65" y="206"/>
                  </a:cubicBezTo>
                  <a:cubicBezTo>
                    <a:pt x="68" y="202"/>
                    <a:pt x="67" y="196"/>
                    <a:pt x="62" y="193"/>
                  </a:cubicBezTo>
                  <a:cubicBezTo>
                    <a:pt x="35" y="176"/>
                    <a:pt x="19" y="146"/>
                    <a:pt x="19" y="114"/>
                  </a:cubicBezTo>
                  <a:cubicBezTo>
                    <a:pt x="19" y="61"/>
                    <a:pt x="61" y="18"/>
                    <a:pt x="114" y="18"/>
                  </a:cubicBezTo>
                  <a:cubicBezTo>
                    <a:pt x="166" y="18"/>
                    <a:pt x="209" y="61"/>
                    <a:pt x="209" y="114"/>
                  </a:cubicBezTo>
                  <a:cubicBezTo>
                    <a:pt x="209" y="145"/>
                    <a:pt x="194" y="174"/>
                    <a:pt x="168" y="192"/>
                  </a:cubicBezTo>
                  <a:cubicBezTo>
                    <a:pt x="163" y="195"/>
                    <a:pt x="162" y="201"/>
                    <a:pt x="165" y="205"/>
                  </a:cubicBezTo>
                  <a:cubicBezTo>
                    <a:pt x="168" y="209"/>
                    <a:pt x="174" y="211"/>
                    <a:pt x="178" y="208"/>
                  </a:cubicBezTo>
                  <a:cubicBezTo>
                    <a:pt x="209" y="186"/>
                    <a:pt x="228" y="151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</p:grpSp>
      <p:sp>
        <p:nvSpPr>
          <p:cNvPr id="23" name="ïṧḷïḓê-TextBox 34">
            <a:extLst>
              <a:ext uri="{FF2B5EF4-FFF2-40B4-BE49-F238E27FC236}">
                <a16:creationId xmlns="" xmlns:a16="http://schemas.microsoft.com/office/drawing/2014/main" id="{20221ECA-D7BD-4CD2-AA21-EA74BB1A409B}"/>
              </a:ext>
            </a:extLst>
          </p:cNvPr>
          <p:cNvSpPr txBox="1"/>
          <p:nvPr/>
        </p:nvSpPr>
        <p:spPr>
          <a:xfrm>
            <a:off x="3848522" y="1839204"/>
            <a:ext cx="4756133" cy="39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100000"/>
                  </a:schemeClr>
                </a:solidFill>
              </a14:hiddenFill>
            </a:ext>
          </a:extLst>
        </p:spPr>
        <p:txBody>
          <a:bodyPr wrap="none" lIns="144000" tIns="0" rIns="0" bIns="0" anchor="ctr" anchorCtr="0">
            <a:normAutofit/>
          </a:bodyPr>
          <a:lstStyle/>
          <a:p>
            <a:r>
              <a:rPr lang="zh-CN" altLang="en-US" sz="1400" b="1" dirty="0">
                <a:solidFill>
                  <a:schemeClr val="accent1">
                    <a:lumMod val="100000"/>
                  </a:schemeClr>
                </a:solidFill>
                <a:latin typeface="+mn-ea"/>
              </a:rPr>
              <a:t>构建自己全新 </a:t>
            </a:r>
            <a:r>
              <a:rPr lang="en-US" altLang="zh-CN" sz="1400" b="1" dirty="0">
                <a:solidFill>
                  <a:schemeClr val="accent1">
                    <a:lumMod val="100000"/>
                  </a:schemeClr>
                </a:solidFill>
                <a:latin typeface="+mn-ea"/>
              </a:rPr>
              <a:t>APP</a:t>
            </a:r>
          </a:p>
        </p:txBody>
      </p:sp>
      <p:sp>
        <p:nvSpPr>
          <p:cNvPr id="21" name="is1ide-TextBox 37">
            <a:extLst>
              <a:ext uri="{FF2B5EF4-FFF2-40B4-BE49-F238E27FC236}">
                <a16:creationId xmlns="" xmlns:a16="http://schemas.microsoft.com/office/drawing/2014/main" id="{CBA47E86-1DB6-48A8-8B37-6AD3638845A2}"/>
              </a:ext>
            </a:extLst>
          </p:cNvPr>
          <p:cNvSpPr txBox="1"/>
          <p:nvPr/>
        </p:nvSpPr>
        <p:spPr>
          <a:xfrm>
            <a:off x="3848522" y="2799169"/>
            <a:ext cx="4756133" cy="95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100000"/>
                  </a:schemeClr>
                </a:solidFill>
              </a14:hiddenFill>
            </a:ext>
          </a:extLst>
        </p:spPr>
        <p:txBody>
          <a:bodyPr wrap="square" lIns="144000" tIns="0" rIns="0" bIns="0" anchor="ctr" anchorCtr="0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2"/>
                </a:solidFill>
                <a:latin typeface="+mn-ea"/>
              </a:rPr>
              <a:t>通过修改销售易 </a:t>
            </a:r>
            <a:r>
              <a:rPr lang="en-US" altLang="zh-CN" sz="1400" b="1" dirty="0">
                <a:solidFill>
                  <a:schemeClr val="accent2"/>
                </a:solidFill>
                <a:latin typeface="+mn-ea"/>
              </a:rPr>
              <a:t>CRM APP </a:t>
            </a:r>
            <a:r>
              <a:rPr lang="zh-CN" altLang="en-US" sz="1400" b="1" dirty="0">
                <a:solidFill>
                  <a:schemeClr val="accent2"/>
                </a:solidFill>
                <a:latin typeface="+mn-ea"/>
              </a:rPr>
              <a:t>的产品功能或者交互设计，定制自己的个性化</a:t>
            </a:r>
            <a:r>
              <a:rPr lang="en-US" altLang="zh-CN" sz="1400" b="1" dirty="0">
                <a:solidFill>
                  <a:schemeClr val="accent2"/>
                </a:solidFill>
                <a:latin typeface="+mn-ea"/>
              </a:rPr>
              <a:t>APP</a:t>
            </a:r>
            <a:r>
              <a:rPr lang="zh-CN" altLang="en-US" sz="1400" b="1" dirty="0">
                <a:solidFill>
                  <a:schemeClr val="accent2"/>
                </a:solidFill>
                <a:latin typeface="+mn-ea"/>
              </a:rPr>
              <a:t>。基于销售易 </a:t>
            </a:r>
            <a:r>
              <a:rPr lang="en-US" altLang="zh-CN" sz="1400" b="1" dirty="0">
                <a:solidFill>
                  <a:schemeClr val="accent2"/>
                </a:solidFill>
                <a:latin typeface="+mn-ea"/>
              </a:rPr>
              <a:t>CRM APP </a:t>
            </a:r>
            <a:r>
              <a:rPr lang="zh-CN" altLang="en-US" sz="1400" b="1" dirty="0">
                <a:solidFill>
                  <a:schemeClr val="accent2"/>
                </a:solidFill>
                <a:latin typeface="+mn-ea"/>
              </a:rPr>
              <a:t>进行二次开发可以更好的提高设计开发效率。</a:t>
            </a:r>
          </a:p>
        </p:txBody>
      </p:sp>
      <p:sp>
        <p:nvSpPr>
          <p:cNvPr id="35" name="标题 2">
            <a:extLst>
              <a:ext uri="{FF2B5EF4-FFF2-40B4-BE49-F238E27FC236}">
                <a16:creationId xmlns="" xmlns:a16="http://schemas.microsoft.com/office/drawing/2014/main" id="{C5DC310A-50EC-414D-8A4B-DEFCFA70D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1.1.4 </a:t>
            </a:r>
            <a:r>
              <a:rPr lang="en-US" altLang="zh-CN" dirty="0" err="1"/>
              <a:t>MobilePaaS</a:t>
            </a:r>
            <a:r>
              <a:rPr lang="en-US" altLang="zh-CN" dirty="0"/>
              <a:t>-</a:t>
            </a:r>
            <a:r>
              <a:rPr lang="zh-CN" altLang="en-US" dirty="0"/>
              <a:t>构建个性</a:t>
            </a:r>
            <a:r>
              <a:rPr lang="en-US" altLang="zh-CN" dirty="0"/>
              <a:t>APP-</a:t>
            </a:r>
            <a:r>
              <a:rPr lang="zh-CN" altLang="en-US" dirty="0"/>
              <a:t>提升效率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4578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1BDA8F4-EDDC-4A2E-9ED9-F9F208DB9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1.1.4 </a:t>
            </a:r>
            <a:r>
              <a:rPr lang="en-US" altLang="zh-CN" dirty="0" err="1"/>
              <a:t>MobilePaaS</a:t>
            </a:r>
            <a:r>
              <a:rPr lang="en-US" altLang="zh-CN" dirty="0"/>
              <a:t>-</a:t>
            </a:r>
            <a:r>
              <a:rPr lang="zh-CN" altLang="en-US" dirty="0"/>
              <a:t>按角色分配</a:t>
            </a:r>
            <a:r>
              <a:rPr lang="en-US" altLang="zh-CN" dirty="0"/>
              <a:t>APP-</a:t>
            </a:r>
            <a:r>
              <a:rPr lang="zh-CN" altLang="en-US" dirty="0"/>
              <a:t>量身裁剪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6896F39-59BE-42A6-ADC6-93996940F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7780"/>
            <a:ext cx="8202058" cy="516167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不同的角色根据使用场景看到不同的</a:t>
            </a:r>
            <a:r>
              <a:rPr lang="en-US" altLang="zh-CN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5" name="iS1ide-Rectangle 2">
            <a:extLst>
              <a:ext uri="{FF2B5EF4-FFF2-40B4-BE49-F238E27FC236}">
                <a16:creationId xmlns="" xmlns:a16="http://schemas.microsoft.com/office/drawing/2014/main" id="{F4FDFDEA-0232-4854-AC4A-A94B3C63FCB7}"/>
              </a:ext>
            </a:extLst>
          </p:cNvPr>
          <p:cNvSpPr/>
          <p:nvPr/>
        </p:nvSpPr>
        <p:spPr>
          <a:xfrm>
            <a:off x="2627409" y="2238739"/>
            <a:ext cx="1024791" cy="18186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+mn-ea"/>
            </a:endParaRPr>
          </a:p>
        </p:txBody>
      </p:sp>
      <p:sp>
        <p:nvSpPr>
          <p:cNvPr id="6" name="iS1ide-Rectangle 4">
            <a:extLst>
              <a:ext uri="{FF2B5EF4-FFF2-40B4-BE49-F238E27FC236}">
                <a16:creationId xmlns="" xmlns:a16="http://schemas.microsoft.com/office/drawing/2014/main" id="{2D2BB68C-E0D5-4671-BA85-0215B6CEDD28}"/>
              </a:ext>
            </a:extLst>
          </p:cNvPr>
          <p:cNvSpPr/>
          <p:nvPr/>
        </p:nvSpPr>
        <p:spPr>
          <a:xfrm>
            <a:off x="5500431" y="2238739"/>
            <a:ext cx="1024791" cy="18186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+mn-ea"/>
            </a:endParaRPr>
          </a:p>
        </p:txBody>
      </p:sp>
      <p:sp>
        <p:nvSpPr>
          <p:cNvPr id="7" name="iS1ide-Oval 5">
            <a:extLst>
              <a:ext uri="{FF2B5EF4-FFF2-40B4-BE49-F238E27FC236}">
                <a16:creationId xmlns="" xmlns:a16="http://schemas.microsoft.com/office/drawing/2014/main" id="{F651AF0B-8965-477B-8032-D532CA681EDB}"/>
              </a:ext>
            </a:extLst>
          </p:cNvPr>
          <p:cNvSpPr>
            <a:spLocks noChangeAspect="1"/>
          </p:cNvSpPr>
          <p:nvPr/>
        </p:nvSpPr>
        <p:spPr>
          <a:xfrm>
            <a:off x="4247592" y="2542078"/>
            <a:ext cx="668829" cy="668829"/>
          </a:xfrm>
          <a:prstGeom prst="ellipse">
            <a:avLst/>
          </a:prstGeom>
          <a:solidFill>
            <a:schemeClr val="accent6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+mn-ea"/>
              </a:rPr>
              <a:t>VS</a:t>
            </a:r>
          </a:p>
        </p:txBody>
      </p:sp>
      <p:grpSp>
        <p:nvGrpSpPr>
          <p:cNvPr id="15" name="Group 84">
            <a:extLst>
              <a:ext uri="{FF2B5EF4-FFF2-40B4-BE49-F238E27FC236}">
                <a16:creationId xmlns="" xmlns:a16="http://schemas.microsoft.com/office/drawing/2014/main" id="{8DD34CBF-B6AE-4499-A602-DD614BCD62A2}"/>
              </a:ext>
            </a:extLst>
          </p:cNvPr>
          <p:cNvGrpSpPr/>
          <p:nvPr/>
        </p:nvGrpSpPr>
        <p:grpSpPr>
          <a:xfrm>
            <a:off x="2368130" y="1574132"/>
            <a:ext cx="1500077" cy="2897059"/>
            <a:chOff x="-3768725" y="1125538"/>
            <a:chExt cx="2517775" cy="4862513"/>
          </a:xfrm>
        </p:grpSpPr>
        <p:sp>
          <p:nvSpPr>
            <p:cNvPr id="16" name="îṣļîḑé-Freeform: Shape 86">
              <a:extLst>
                <a:ext uri="{FF2B5EF4-FFF2-40B4-BE49-F238E27FC236}">
                  <a16:creationId xmlns="" xmlns:a16="http://schemas.microsoft.com/office/drawing/2014/main" id="{C99866A9-120F-43F4-9291-D7C2B681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41738" y="1125538"/>
              <a:ext cx="2478087" cy="4862513"/>
            </a:xfrm>
            <a:custGeom>
              <a:avLst/>
              <a:gdLst>
                <a:gd name="T0" fmla="*/ 1393 w 1393"/>
                <a:gd name="T1" fmla="*/ 2559 h 2739"/>
                <a:gd name="T2" fmla="*/ 1213 w 1393"/>
                <a:gd name="T3" fmla="*/ 2739 h 2739"/>
                <a:gd name="T4" fmla="*/ 180 w 1393"/>
                <a:gd name="T5" fmla="*/ 2739 h 2739"/>
                <a:gd name="T6" fmla="*/ 0 w 1393"/>
                <a:gd name="T7" fmla="*/ 2559 h 2739"/>
                <a:gd name="T8" fmla="*/ 0 w 1393"/>
                <a:gd name="T9" fmla="*/ 180 h 2739"/>
                <a:gd name="T10" fmla="*/ 180 w 1393"/>
                <a:gd name="T11" fmla="*/ 0 h 2739"/>
                <a:gd name="T12" fmla="*/ 1213 w 1393"/>
                <a:gd name="T13" fmla="*/ 0 h 2739"/>
                <a:gd name="T14" fmla="*/ 1393 w 1393"/>
                <a:gd name="T15" fmla="*/ 180 h 2739"/>
                <a:gd name="T16" fmla="*/ 1393 w 1393"/>
                <a:gd name="T17" fmla="*/ 2559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3" h="2739">
                  <a:moveTo>
                    <a:pt x="1393" y="2559"/>
                  </a:moveTo>
                  <a:cubicBezTo>
                    <a:pt x="1393" y="2658"/>
                    <a:pt x="1312" y="2739"/>
                    <a:pt x="1213" y="2739"/>
                  </a:cubicBezTo>
                  <a:cubicBezTo>
                    <a:pt x="180" y="2739"/>
                    <a:pt x="180" y="2739"/>
                    <a:pt x="180" y="2739"/>
                  </a:cubicBezTo>
                  <a:cubicBezTo>
                    <a:pt x="81" y="2739"/>
                    <a:pt x="0" y="2658"/>
                    <a:pt x="0" y="255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81"/>
                    <a:pt x="81" y="0"/>
                    <a:pt x="1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312" y="0"/>
                    <a:pt x="1393" y="81"/>
                    <a:pt x="1393" y="180"/>
                  </a:cubicBezTo>
                  <a:cubicBezTo>
                    <a:pt x="1393" y="2559"/>
                    <a:pt x="1393" y="2559"/>
                    <a:pt x="1393" y="255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17" name="îṣļîḑé-Freeform: Shape 87">
              <a:extLst>
                <a:ext uri="{FF2B5EF4-FFF2-40B4-BE49-F238E27FC236}">
                  <a16:creationId xmlns="" xmlns:a16="http://schemas.microsoft.com/office/drawing/2014/main" id="{AF244116-56ED-48CC-98F3-C8ECE3FDA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13163" y="1141413"/>
              <a:ext cx="2430462" cy="4830763"/>
            </a:xfrm>
            <a:custGeom>
              <a:avLst/>
              <a:gdLst>
                <a:gd name="T0" fmla="*/ 1366 w 1366"/>
                <a:gd name="T1" fmla="*/ 2542 h 2721"/>
                <a:gd name="T2" fmla="*/ 1189 w 1366"/>
                <a:gd name="T3" fmla="*/ 2721 h 2721"/>
                <a:gd name="T4" fmla="*/ 176 w 1366"/>
                <a:gd name="T5" fmla="*/ 2721 h 2721"/>
                <a:gd name="T6" fmla="*/ 0 w 1366"/>
                <a:gd name="T7" fmla="*/ 2542 h 2721"/>
                <a:gd name="T8" fmla="*/ 0 w 1366"/>
                <a:gd name="T9" fmla="*/ 179 h 2721"/>
                <a:gd name="T10" fmla="*/ 176 w 1366"/>
                <a:gd name="T11" fmla="*/ 0 h 2721"/>
                <a:gd name="T12" fmla="*/ 1189 w 1366"/>
                <a:gd name="T13" fmla="*/ 0 h 2721"/>
                <a:gd name="T14" fmla="*/ 1366 w 1366"/>
                <a:gd name="T15" fmla="*/ 179 h 2721"/>
                <a:gd name="T16" fmla="*/ 1366 w 1366"/>
                <a:gd name="T17" fmla="*/ 2542 h 2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6" h="2721">
                  <a:moveTo>
                    <a:pt x="1366" y="2542"/>
                  </a:moveTo>
                  <a:cubicBezTo>
                    <a:pt x="1366" y="2641"/>
                    <a:pt x="1287" y="2721"/>
                    <a:pt x="1189" y="2721"/>
                  </a:cubicBezTo>
                  <a:cubicBezTo>
                    <a:pt x="176" y="2721"/>
                    <a:pt x="176" y="2721"/>
                    <a:pt x="176" y="2721"/>
                  </a:cubicBezTo>
                  <a:cubicBezTo>
                    <a:pt x="79" y="2721"/>
                    <a:pt x="0" y="2641"/>
                    <a:pt x="0" y="254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9" y="0"/>
                    <a:pt x="176" y="0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1287" y="0"/>
                    <a:pt x="1366" y="80"/>
                    <a:pt x="1366" y="179"/>
                  </a:cubicBezTo>
                  <a:cubicBezTo>
                    <a:pt x="1366" y="2542"/>
                    <a:pt x="1366" y="2542"/>
                    <a:pt x="1366" y="254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+mn-ea"/>
              </a:endParaRPr>
            </a:p>
          </p:txBody>
        </p:sp>
        <p:sp>
          <p:nvSpPr>
            <p:cNvPr id="18" name="îṣļîḑé-Oval 88">
              <a:extLst>
                <a:ext uri="{FF2B5EF4-FFF2-40B4-BE49-F238E27FC236}">
                  <a16:creationId xmlns="" xmlns:a16="http://schemas.microsoft.com/office/drawing/2014/main" id="{60FBB6AE-917F-48D6-A88D-9AEFE4F06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93988" y="5486400"/>
              <a:ext cx="403225" cy="4016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19" name="ïşḻïďê-Oval 89">
              <a:extLst>
                <a:ext uri="{FF2B5EF4-FFF2-40B4-BE49-F238E27FC236}">
                  <a16:creationId xmlns="" xmlns:a16="http://schemas.microsoft.com/office/drawing/2014/main" id="{84462FFD-E3D3-4D68-A3B2-94DA95756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3350" y="5507038"/>
              <a:ext cx="361950" cy="360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20" name="ïşḻïďê-Freeform: Shape 90">
              <a:extLst>
                <a:ext uri="{FF2B5EF4-FFF2-40B4-BE49-F238E27FC236}">
                  <a16:creationId xmlns="" xmlns:a16="http://schemas.microsoft.com/office/drawing/2014/main" id="{A0AB046F-1458-4231-AA98-25379267A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20950" y="1254125"/>
              <a:ext cx="47625" cy="46038"/>
            </a:xfrm>
            <a:custGeom>
              <a:avLst/>
              <a:gdLst>
                <a:gd name="T0" fmla="*/ 13 w 27"/>
                <a:gd name="T1" fmla="*/ 0 h 26"/>
                <a:gd name="T2" fmla="*/ 0 w 27"/>
                <a:gd name="T3" fmla="*/ 13 h 26"/>
                <a:gd name="T4" fmla="*/ 13 w 27"/>
                <a:gd name="T5" fmla="*/ 26 h 26"/>
                <a:gd name="T6" fmla="*/ 25 w 27"/>
                <a:gd name="T7" fmla="*/ 13 h 26"/>
                <a:gd name="T8" fmla="*/ 27 w 27"/>
                <a:gd name="T9" fmla="*/ 13 h 26"/>
                <a:gd name="T10" fmla="*/ 27 w 27"/>
                <a:gd name="T11" fmla="*/ 13 h 26"/>
                <a:gd name="T12" fmla="*/ 25 w 27"/>
                <a:gd name="T13" fmla="*/ 13 h 26"/>
                <a:gd name="T14" fmla="*/ 13 w 27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21" name="ïşḻïďê-Freeform: Shape 91">
              <a:extLst>
                <a:ext uri="{FF2B5EF4-FFF2-40B4-BE49-F238E27FC236}">
                  <a16:creationId xmlns="" xmlns:a16="http://schemas.microsoft.com/office/drawing/2014/main" id="{3D1E0573-C42C-41CB-ADD6-A970EDE3B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28888" y="1246188"/>
              <a:ext cx="58737" cy="60325"/>
            </a:xfrm>
            <a:custGeom>
              <a:avLst/>
              <a:gdLst>
                <a:gd name="T0" fmla="*/ 33 w 33"/>
                <a:gd name="T1" fmla="*/ 17 h 34"/>
                <a:gd name="T2" fmla="*/ 33 w 33"/>
                <a:gd name="T3" fmla="*/ 17 h 34"/>
                <a:gd name="T4" fmla="*/ 33 w 33"/>
                <a:gd name="T5" fmla="*/ 17 h 34"/>
                <a:gd name="T6" fmla="*/ 17 w 33"/>
                <a:gd name="T7" fmla="*/ 0 h 34"/>
                <a:gd name="T8" fmla="*/ 0 w 33"/>
                <a:gd name="T9" fmla="*/ 17 h 34"/>
                <a:gd name="T10" fmla="*/ 17 w 33"/>
                <a:gd name="T11" fmla="*/ 34 h 34"/>
                <a:gd name="T12" fmla="*/ 33 w 33"/>
                <a:gd name="T13" fmla="*/ 17 h 34"/>
                <a:gd name="T14" fmla="*/ 31 w 33"/>
                <a:gd name="T15" fmla="*/ 17 h 34"/>
                <a:gd name="T16" fmla="*/ 29 w 33"/>
                <a:gd name="T17" fmla="*/ 17 h 34"/>
                <a:gd name="T18" fmla="*/ 17 w 33"/>
                <a:gd name="T19" fmla="*/ 30 h 34"/>
                <a:gd name="T20" fmla="*/ 4 w 33"/>
                <a:gd name="T21" fmla="*/ 17 h 34"/>
                <a:gd name="T22" fmla="*/ 17 w 33"/>
                <a:gd name="T23" fmla="*/ 4 h 34"/>
                <a:gd name="T24" fmla="*/ 29 w 33"/>
                <a:gd name="T25" fmla="*/ 17 h 34"/>
                <a:gd name="T26" fmla="*/ 31 w 33"/>
                <a:gd name="T27" fmla="*/ 17 h 34"/>
                <a:gd name="T28" fmla="*/ 33 w 33"/>
                <a:gd name="T29" fmla="*/ 17 h 34"/>
                <a:gd name="T30" fmla="*/ 33 w 33"/>
                <a:gd name="T31" fmla="*/ 17 h 34"/>
                <a:gd name="T32" fmla="*/ 17 w 33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4">
                  <a:moveTo>
                    <a:pt x="33" y="17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cubicBezTo>
                    <a:pt x="26" y="34"/>
                    <a:pt x="33" y="26"/>
                    <a:pt x="33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cubicBezTo>
                    <a:pt x="24" y="4"/>
                    <a:pt x="29" y="10"/>
                    <a:pt x="29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8"/>
                    <a:pt x="26" y="0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22" name="ïşḻïďê-Freeform: Shape 92">
              <a:extLst>
                <a:ext uri="{FF2B5EF4-FFF2-40B4-BE49-F238E27FC236}">
                  <a16:creationId xmlns="" xmlns:a16="http://schemas.microsoft.com/office/drawing/2014/main" id="{E5416B1E-CB98-4B34-9443-6A2C782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30525" y="1395413"/>
              <a:ext cx="77787" cy="74613"/>
            </a:xfrm>
            <a:custGeom>
              <a:avLst/>
              <a:gdLst>
                <a:gd name="T0" fmla="*/ 21 w 44"/>
                <a:gd name="T1" fmla="*/ 0 h 42"/>
                <a:gd name="T2" fmla="*/ 6 w 44"/>
                <a:gd name="T3" fmla="*/ 6 h 42"/>
                <a:gd name="T4" fmla="*/ 0 w 44"/>
                <a:gd name="T5" fmla="*/ 21 h 42"/>
                <a:gd name="T6" fmla="*/ 6 w 44"/>
                <a:gd name="T7" fmla="*/ 36 h 42"/>
                <a:gd name="T8" fmla="*/ 21 w 44"/>
                <a:gd name="T9" fmla="*/ 42 h 42"/>
                <a:gd name="T10" fmla="*/ 36 w 44"/>
                <a:gd name="T11" fmla="*/ 36 h 42"/>
                <a:gd name="T12" fmla="*/ 42 w 44"/>
                <a:gd name="T13" fmla="*/ 21 h 42"/>
                <a:gd name="T14" fmla="*/ 44 w 44"/>
                <a:gd name="T15" fmla="*/ 21 h 42"/>
                <a:gd name="T16" fmla="*/ 44 w 44"/>
                <a:gd name="T17" fmla="*/ 21 h 42"/>
                <a:gd name="T18" fmla="*/ 42 w 44"/>
                <a:gd name="T19" fmla="*/ 21 h 42"/>
                <a:gd name="T20" fmla="*/ 36 w 44"/>
                <a:gd name="T21" fmla="*/ 6 h 42"/>
                <a:gd name="T22" fmla="*/ 21 w 44"/>
                <a:gd name="T2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2">
                  <a:moveTo>
                    <a:pt x="21" y="0"/>
                  </a:moveTo>
                  <a:cubicBezTo>
                    <a:pt x="15" y="0"/>
                    <a:pt x="10" y="3"/>
                    <a:pt x="6" y="6"/>
                  </a:cubicBezTo>
                  <a:cubicBezTo>
                    <a:pt x="3" y="10"/>
                    <a:pt x="0" y="15"/>
                    <a:pt x="0" y="21"/>
                  </a:cubicBezTo>
                  <a:cubicBezTo>
                    <a:pt x="0" y="27"/>
                    <a:pt x="3" y="32"/>
                    <a:pt x="6" y="36"/>
                  </a:cubicBezTo>
                  <a:cubicBezTo>
                    <a:pt x="10" y="39"/>
                    <a:pt x="15" y="42"/>
                    <a:pt x="21" y="42"/>
                  </a:cubicBezTo>
                  <a:cubicBezTo>
                    <a:pt x="27" y="42"/>
                    <a:pt x="32" y="39"/>
                    <a:pt x="36" y="36"/>
                  </a:cubicBezTo>
                  <a:cubicBezTo>
                    <a:pt x="39" y="32"/>
                    <a:pt x="42" y="27"/>
                    <a:pt x="4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15"/>
                    <a:pt x="39" y="10"/>
                    <a:pt x="36" y="6"/>
                  </a:cubicBezTo>
                  <a:cubicBezTo>
                    <a:pt x="32" y="3"/>
                    <a:pt x="27" y="0"/>
                    <a:pt x="21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23" name="ïşḻïďê-Freeform: Shape 93">
              <a:extLst>
                <a:ext uri="{FF2B5EF4-FFF2-40B4-BE49-F238E27FC236}">
                  <a16:creationId xmlns="" xmlns:a16="http://schemas.microsoft.com/office/drawing/2014/main" id="{120BF407-463E-4C3B-8216-8FAA61C94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38463" y="1389063"/>
              <a:ext cx="88900" cy="88900"/>
            </a:xfrm>
            <a:custGeom>
              <a:avLst/>
              <a:gdLst>
                <a:gd name="T0" fmla="*/ 50 w 50"/>
                <a:gd name="T1" fmla="*/ 25 h 50"/>
                <a:gd name="T2" fmla="*/ 50 w 50"/>
                <a:gd name="T3" fmla="*/ 25 h 50"/>
                <a:gd name="T4" fmla="*/ 50 w 50"/>
                <a:gd name="T5" fmla="*/ 25 h 50"/>
                <a:gd name="T6" fmla="*/ 25 w 50"/>
                <a:gd name="T7" fmla="*/ 0 h 50"/>
                <a:gd name="T8" fmla="*/ 0 w 50"/>
                <a:gd name="T9" fmla="*/ 25 h 50"/>
                <a:gd name="T10" fmla="*/ 25 w 50"/>
                <a:gd name="T11" fmla="*/ 50 h 50"/>
                <a:gd name="T12" fmla="*/ 50 w 50"/>
                <a:gd name="T13" fmla="*/ 25 h 50"/>
                <a:gd name="T14" fmla="*/ 48 w 50"/>
                <a:gd name="T15" fmla="*/ 25 h 50"/>
                <a:gd name="T16" fmla="*/ 46 w 50"/>
                <a:gd name="T17" fmla="*/ 25 h 50"/>
                <a:gd name="T18" fmla="*/ 40 w 50"/>
                <a:gd name="T19" fmla="*/ 40 h 50"/>
                <a:gd name="T20" fmla="*/ 25 w 50"/>
                <a:gd name="T21" fmla="*/ 46 h 50"/>
                <a:gd name="T22" fmla="*/ 10 w 50"/>
                <a:gd name="T23" fmla="*/ 40 h 50"/>
                <a:gd name="T24" fmla="*/ 4 w 50"/>
                <a:gd name="T25" fmla="*/ 25 h 50"/>
                <a:gd name="T26" fmla="*/ 10 w 50"/>
                <a:gd name="T27" fmla="*/ 10 h 50"/>
                <a:gd name="T28" fmla="*/ 25 w 50"/>
                <a:gd name="T29" fmla="*/ 4 h 50"/>
                <a:gd name="T30" fmla="*/ 40 w 50"/>
                <a:gd name="T31" fmla="*/ 10 h 50"/>
                <a:gd name="T32" fmla="*/ 46 w 50"/>
                <a:gd name="T33" fmla="*/ 25 h 50"/>
                <a:gd name="T34" fmla="*/ 48 w 50"/>
                <a:gd name="T35" fmla="*/ 25 h 50"/>
                <a:gd name="T36" fmla="*/ 50 w 50"/>
                <a:gd name="T37" fmla="*/ 25 h 50"/>
                <a:gd name="T38" fmla="*/ 50 w 50"/>
                <a:gd name="T39" fmla="*/ 25 h 50"/>
                <a:gd name="T40" fmla="*/ 25 w 50"/>
                <a:gd name="T4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50">
                  <a:moveTo>
                    <a:pt x="50" y="25"/>
                  </a:move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31"/>
                    <a:pt x="43" y="36"/>
                    <a:pt x="40" y="40"/>
                  </a:cubicBezTo>
                  <a:cubicBezTo>
                    <a:pt x="36" y="43"/>
                    <a:pt x="31" y="46"/>
                    <a:pt x="25" y="46"/>
                  </a:cubicBezTo>
                  <a:cubicBezTo>
                    <a:pt x="19" y="46"/>
                    <a:pt x="14" y="43"/>
                    <a:pt x="10" y="40"/>
                  </a:cubicBezTo>
                  <a:cubicBezTo>
                    <a:pt x="7" y="36"/>
                    <a:pt x="4" y="31"/>
                    <a:pt x="4" y="25"/>
                  </a:cubicBezTo>
                  <a:cubicBezTo>
                    <a:pt x="4" y="19"/>
                    <a:pt x="7" y="14"/>
                    <a:pt x="10" y="10"/>
                  </a:cubicBezTo>
                  <a:cubicBezTo>
                    <a:pt x="14" y="7"/>
                    <a:pt x="19" y="4"/>
                    <a:pt x="25" y="4"/>
                  </a:cubicBezTo>
                  <a:cubicBezTo>
                    <a:pt x="31" y="4"/>
                    <a:pt x="36" y="7"/>
                    <a:pt x="40" y="10"/>
                  </a:cubicBezTo>
                  <a:cubicBezTo>
                    <a:pt x="43" y="14"/>
                    <a:pt x="46" y="19"/>
                    <a:pt x="46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24" name="ïşḻïďê-Freeform: Shape 94">
              <a:extLst>
                <a:ext uri="{FF2B5EF4-FFF2-40B4-BE49-F238E27FC236}">
                  <a16:creationId xmlns="" xmlns:a16="http://schemas.microsoft.com/office/drawing/2014/main" id="{8286FA64-E7E8-4FF7-BC32-332177647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95575" y="1419225"/>
              <a:ext cx="393700" cy="39688"/>
            </a:xfrm>
            <a:custGeom>
              <a:avLst/>
              <a:gdLst>
                <a:gd name="T0" fmla="*/ 210 w 221"/>
                <a:gd name="T1" fmla="*/ 0 h 23"/>
                <a:gd name="T2" fmla="*/ 11 w 221"/>
                <a:gd name="T3" fmla="*/ 0 h 23"/>
                <a:gd name="T4" fmla="*/ 0 w 221"/>
                <a:gd name="T5" fmla="*/ 11 h 23"/>
                <a:gd name="T6" fmla="*/ 11 w 221"/>
                <a:gd name="T7" fmla="*/ 23 h 23"/>
                <a:gd name="T8" fmla="*/ 210 w 221"/>
                <a:gd name="T9" fmla="*/ 23 h 23"/>
                <a:gd name="T10" fmla="*/ 221 w 221"/>
                <a:gd name="T11" fmla="*/ 11 h 23"/>
                <a:gd name="T12" fmla="*/ 210 w 22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23">
                  <a:moveTo>
                    <a:pt x="2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210" y="23"/>
                    <a:pt x="210" y="23"/>
                    <a:pt x="210" y="23"/>
                  </a:cubicBezTo>
                  <a:cubicBezTo>
                    <a:pt x="216" y="23"/>
                    <a:pt x="221" y="18"/>
                    <a:pt x="221" y="11"/>
                  </a:cubicBezTo>
                  <a:cubicBezTo>
                    <a:pt x="221" y="5"/>
                    <a:pt x="216" y="0"/>
                    <a:pt x="210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25" name="ïşḻïďê-Rectangle 95">
              <a:extLst>
                <a:ext uri="{FF2B5EF4-FFF2-40B4-BE49-F238E27FC236}">
                  <a16:creationId xmlns="" xmlns:a16="http://schemas.microsoft.com/office/drawing/2014/main" id="{5E35DEE0-0C81-4237-A70F-4B7240B0C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05213" y="1709738"/>
              <a:ext cx="2209800" cy="3695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26" name="ïşḻïďê-Freeform: Shape 96">
              <a:extLst>
                <a:ext uri="{FF2B5EF4-FFF2-40B4-BE49-F238E27FC236}">
                  <a16:creationId xmlns="" xmlns:a16="http://schemas.microsoft.com/office/drawing/2014/main" id="{C84DEEDD-5D76-4863-ABD9-89C30D61E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11563" y="1703388"/>
              <a:ext cx="2224087" cy="3709988"/>
            </a:xfrm>
            <a:custGeom>
              <a:avLst/>
              <a:gdLst>
                <a:gd name="T0" fmla="*/ 1396 w 1401"/>
                <a:gd name="T1" fmla="*/ 2332 h 2337"/>
                <a:gd name="T2" fmla="*/ 1396 w 1401"/>
                <a:gd name="T3" fmla="*/ 2328 h 2337"/>
                <a:gd name="T4" fmla="*/ 9 w 1401"/>
                <a:gd name="T5" fmla="*/ 2328 h 2337"/>
                <a:gd name="T6" fmla="*/ 9 w 1401"/>
                <a:gd name="T7" fmla="*/ 8 h 2337"/>
                <a:gd name="T8" fmla="*/ 1392 w 1401"/>
                <a:gd name="T9" fmla="*/ 8 h 2337"/>
                <a:gd name="T10" fmla="*/ 1392 w 1401"/>
                <a:gd name="T11" fmla="*/ 2332 h 2337"/>
                <a:gd name="T12" fmla="*/ 1396 w 1401"/>
                <a:gd name="T13" fmla="*/ 2332 h 2337"/>
                <a:gd name="T14" fmla="*/ 1396 w 1401"/>
                <a:gd name="T15" fmla="*/ 2328 h 2337"/>
                <a:gd name="T16" fmla="*/ 1396 w 1401"/>
                <a:gd name="T17" fmla="*/ 2332 h 2337"/>
                <a:gd name="T18" fmla="*/ 1401 w 1401"/>
                <a:gd name="T19" fmla="*/ 2332 h 2337"/>
                <a:gd name="T20" fmla="*/ 1401 w 1401"/>
                <a:gd name="T21" fmla="*/ 0 h 2337"/>
                <a:gd name="T22" fmla="*/ 0 w 1401"/>
                <a:gd name="T23" fmla="*/ 0 h 2337"/>
                <a:gd name="T24" fmla="*/ 0 w 1401"/>
                <a:gd name="T25" fmla="*/ 2337 h 2337"/>
                <a:gd name="T26" fmla="*/ 1401 w 1401"/>
                <a:gd name="T27" fmla="*/ 2337 h 2337"/>
                <a:gd name="T28" fmla="*/ 1401 w 1401"/>
                <a:gd name="T29" fmla="*/ 2332 h 2337"/>
                <a:gd name="T30" fmla="*/ 1396 w 1401"/>
                <a:gd name="T31" fmla="*/ 2332 h 2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01" h="2337">
                  <a:moveTo>
                    <a:pt x="1396" y="2332"/>
                  </a:moveTo>
                  <a:lnTo>
                    <a:pt x="1396" y="2328"/>
                  </a:lnTo>
                  <a:lnTo>
                    <a:pt x="9" y="2328"/>
                  </a:lnTo>
                  <a:lnTo>
                    <a:pt x="9" y="8"/>
                  </a:lnTo>
                  <a:lnTo>
                    <a:pt x="1392" y="8"/>
                  </a:lnTo>
                  <a:lnTo>
                    <a:pt x="1392" y="2332"/>
                  </a:lnTo>
                  <a:lnTo>
                    <a:pt x="1396" y="2332"/>
                  </a:lnTo>
                  <a:lnTo>
                    <a:pt x="1396" y="2328"/>
                  </a:lnTo>
                  <a:lnTo>
                    <a:pt x="1396" y="2332"/>
                  </a:lnTo>
                  <a:lnTo>
                    <a:pt x="1401" y="2332"/>
                  </a:lnTo>
                  <a:lnTo>
                    <a:pt x="1401" y="0"/>
                  </a:lnTo>
                  <a:lnTo>
                    <a:pt x="0" y="0"/>
                  </a:lnTo>
                  <a:lnTo>
                    <a:pt x="0" y="2337"/>
                  </a:lnTo>
                  <a:lnTo>
                    <a:pt x="1401" y="2337"/>
                  </a:lnTo>
                  <a:lnTo>
                    <a:pt x="1401" y="2332"/>
                  </a:lnTo>
                  <a:lnTo>
                    <a:pt x="1396" y="23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27" name="ïşḻïďê-Freeform: Shape 97">
              <a:extLst>
                <a:ext uri="{FF2B5EF4-FFF2-40B4-BE49-F238E27FC236}">
                  <a16:creationId xmlns="" xmlns:a16="http://schemas.microsoft.com/office/drawing/2014/main" id="{8CE16269-7F8D-4A5B-AD04-64FC876E5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1736725"/>
              <a:ext cx="31750" cy="215900"/>
            </a:xfrm>
            <a:custGeom>
              <a:avLst/>
              <a:gdLst>
                <a:gd name="T0" fmla="*/ 18 w 18"/>
                <a:gd name="T1" fmla="*/ 113 h 122"/>
                <a:gd name="T2" fmla="*/ 9 w 18"/>
                <a:gd name="T3" fmla="*/ 122 h 122"/>
                <a:gd name="T4" fmla="*/ 0 w 18"/>
                <a:gd name="T5" fmla="*/ 113 h 122"/>
                <a:gd name="T6" fmla="*/ 0 w 18"/>
                <a:gd name="T7" fmla="*/ 9 h 122"/>
                <a:gd name="T8" fmla="*/ 9 w 18"/>
                <a:gd name="T9" fmla="*/ 0 h 122"/>
                <a:gd name="T10" fmla="*/ 18 w 18"/>
                <a:gd name="T11" fmla="*/ 9 h 122"/>
                <a:gd name="T12" fmla="*/ 18 w 18"/>
                <a:gd name="T13" fmla="*/ 1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2">
                  <a:moveTo>
                    <a:pt x="18" y="113"/>
                  </a:moveTo>
                  <a:cubicBezTo>
                    <a:pt x="18" y="118"/>
                    <a:pt x="14" y="122"/>
                    <a:pt x="9" y="122"/>
                  </a:cubicBezTo>
                  <a:cubicBezTo>
                    <a:pt x="4" y="122"/>
                    <a:pt x="0" y="118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lnTo>
                    <a:pt x="18" y="11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28" name="ïşḻïďê-Freeform: Shape 98">
              <a:extLst>
                <a:ext uri="{FF2B5EF4-FFF2-40B4-BE49-F238E27FC236}">
                  <a16:creationId xmlns="" xmlns:a16="http://schemas.microsoft.com/office/drawing/2014/main" id="{189E88BE-0E21-454A-8788-04E09AB2E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2147888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29" name="ïşḻïďê-Freeform: Shape 99">
              <a:extLst>
                <a:ext uri="{FF2B5EF4-FFF2-40B4-BE49-F238E27FC236}">
                  <a16:creationId xmlns="" xmlns:a16="http://schemas.microsoft.com/office/drawing/2014/main" id="{E95781A9-FE40-4F97-9DF9-B27ADFB70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2609850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30" name="ïşḻïďê-Freeform: Shape 100">
              <a:extLst>
                <a:ext uri="{FF2B5EF4-FFF2-40B4-BE49-F238E27FC236}">
                  <a16:creationId xmlns="" xmlns:a16="http://schemas.microsoft.com/office/drawing/2014/main" id="{25D9BA51-EFD6-42FF-B016-CB7639944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2700" y="2147888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</p:grpSp>
      <p:sp>
        <p:nvSpPr>
          <p:cNvPr id="31" name="ïşḻïďê-Rectangle 1">
            <a:extLst>
              <a:ext uri="{FF2B5EF4-FFF2-40B4-BE49-F238E27FC236}">
                <a16:creationId xmlns="" xmlns:a16="http://schemas.microsoft.com/office/drawing/2014/main" id="{42FC7185-890B-481B-B9DA-CE2C3D4F76F0}"/>
              </a:ext>
            </a:extLst>
          </p:cNvPr>
          <p:cNvSpPr/>
          <p:nvPr/>
        </p:nvSpPr>
        <p:spPr>
          <a:xfrm>
            <a:off x="2469461" y="1922196"/>
            <a:ext cx="1312677" cy="219998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+mn-ea"/>
            </a:endParaRPr>
          </a:p>
        </p:txBody>
      </p:sp>
      <p:grpSp>
        <p:nvGrpSpPr>
          <p:cNvPr id="32" name="Group 102">
            <a:extLst>
              <a:ext uri="{FF2B5EF4-FFF2-40B4-BE49-F238E27FC236}">
                <a16:creationId xmlns="" xmlns:a16="http://schemas.microsoft.com/office/drawing/2014/main" id="{D59E3157-FCF2-489B-827A-B1D3A2300162}"/>
              </a:ext>
            </a:extLst>
          </p:cNvPr>
          <p:cNvGrpSpPr/>
          <p:nvPr/>
        </p:nvGrpSpPr>
        <p:grpSpPr>
          <a:xfrm>
            <a:off x="5247689" y="1574132"/>
            <a:ext cx="1500077" cy="2897059"/>
            <a:chOff x="-3768725" y="1125538"/>
            <a:chExt cx="2517775" cy="4862513"/>
          </a:xfrm>
        </p:grpSpPr>
        <p:sp>
          <p:nvSpPr>
            <p:cNvPr id="33" name="ïşḻïďê-Freeform: Shape 104">
              <a:extLst>
                <a:ext uri="{FF2B5EF4-FFF2-40B4-BE49-F238E27FC236}">
                  <a16:creationId xmlns="" xmlns:a16="http://schemas.microsoft.com/office/drawing/2014/main" id="{57AE00C7-79A2-4030-B469-1C891C810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41738" y="1125538"/>
              <a:ext cx="2478087" cy="4862513"/>
            </a:xfrm>
            <a:custGeom>
              <a:avLst/>
              <a:gdLst>
                <a:gd name="T0" fmla="*/ 1393 w 1393"/>
                <a:gd name="T1" fmla="*/ 2559 h 2739"/>
                <a:gd name="T2" fmla="*/ 1213 w 1393"/>
                <a:gd name="T3" fmla="*/ 2739 h 2739"/>
                <a:gd name="T4" fmla="*/ 180 w 1393"/>
                <a:gd name="T5" fmla="*/ 2739 h 2739"/>
                <a:gd name="T6" fmla="*/ 0 w 1393"/>
                <a:gd name="T7" fmla="*/ 2559 h 2739"/>
                <a:gd name="T8" fmla="*/ 0 w 1393"/>
                <a:gd name="T9" fmla="*/ 180 h 2739"/>
                <a:gd name="T10" fmla="*/ 180 w 1393"/>
                <a:gd name="T11" fmla="*/ 0 h 2739"/>
                <a:gd name="T12" fmla="*/ 1213 w 1393"/>
                <a:gd name="T13" fmla="*/ 0 h 2739"/>
                <a:gd name="T14" fmla="*/ 1393 w 1393"/>
                <a:gd name="T15" fmla="*/ 180 h 2739"/>
                <a:gd name="T16" fmla="*/ 1393 w 1393"/>
                <a:gd name="T17" fmla="*/ 2559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3" h="2739">
                  <a:moveTo>
                    <a:pt x="1393" y="2559"/>
                  </a:moveTo>
                  <a:cubicBezTo>
                    <a:pt x="1393" y="2658"/>
                    <a:pt x="1312" y="2739"/>
                    <a:pt x="1213" y="2739"/>
                  </a:cubicBezTo>
                  <a:cubicBezTo>
                    <a:pt x="180" y="2739"/>
                    <a:pt x="180" y="2739"/>
                    <a:pt x="180" y="2739"/>
                  </a:cubicBezTo>
                  <a:cubicBezTo>
                    <a:pt x="81" y="2739"/>
                    <a:pt x="0" y="2658"/>
                    <a:pt x="0" y="255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81"/>
                    <a:pt x="81" y="0"/>
                    <a:pt x="1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312" y="0"/>
                    <a:pt x="1393" y="81"/>
                    <a:pt x="1393" y="180"/>
                  </a:cubicBezTo>
                  <a:cubicBezTo>
                    <a:pt x="1393" y="2559"/>
                    <a:pt x="1393" y="2559"/>
                    <a:pt x="1393" y="255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34" name="ïşḻïďê-Freeform: Shape 105">
              <a:extLst>
                <a:ext uri="{FF2B5EF4-FFF2-40B4-BE49-F238E27FC236}">
                  <a16:creationId xmlns="" xmlns:a16="http://schemas.microsoft.com/office/drawing/2014/main" id="{10B93ABE-BD19-461A-9763-795E01AD3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13163" y="1141413"/>
              <a:ext cx="2430462" cy="4830763"/>
            </a:xfrm>
            <a:custGeom>
              <a:avLst/>
              <a:gdLst>
                <a:gd name="T0" fmla="*/ 1366 w 1366"/>
                <a:gd name="T1" fmla="*/ 2542 h 2721"/>
                <a:gd name="T2" fmla="*/ 1189 w 1366"/>
                <a:gd name="T3" fmla="*/ 2721 h 2721"/>
                <a:gd name="T4" fmla="*/ 176 w 1366"/>
                <a:gd name="T5" fmla="*/ 2721 h 2721"/>
                <a:gd name="T6" fmla="*/ 0 w 1366"/>
                <a:gd name="T7" fmla="*/ 2542 h 2721"/>
                <a:gd name="T8" fmla="*/ 0 w 1366"/>
                <a:gd name="T9" fmla="*/ 179 h 2721"/>
                <a:gd name="T10" fmla="*/ 176 w 1366"/>
                <a:gd name="T11" fmla="*/ 0 h 2721"/>
                <a:gd name="T12" fmla="*/ 1189 w 1366"/>
                <a:gd name="T13" fmla="*/ 0 h 2721"/>
                <a:gd name="T14" fmla="*/ 1366 w 1366"/>
                <a:gd name="T15" fmla="*/ 179 h 2721"/>
                <a:gd name="T16" fmla="*/ 1366 w 1366"/>
                <a:gd name="T17" fmla="*/ 2542 h 2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6" h="2721">
                  <a:moveTo>
                    <a:pt x="1366" y="2542"/>
                  </a:moveTo>
                  <a:cubicBezTo>
                    <a:pt x="1366" y="2641"/>
                    <a:pt x="1287" y="2721"/>
                    <a:pt x="1189" y="2721"/>
                  </a:cubicBezTo>
                  <a:cubicBezTo>
                    <a:pt x="176" y="2721"/>
                    <a:pt x="176" y="2721"/>
                    <a:pt x="176" y="2721"/>
                  </a:cubicBezTo>
                  <a:cubicBezTo>
                    <a:pt x="79" y="2721"/>
                    <a:pt x="0" y="2641"/>
                    <a:pt x="0" y="254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9" y="0"/>
                    <a:pt x="176" y="0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1287" y="0"/>
                    <a:pt x="1366" y="80"/>
                    <a:pt x="1366" y="179"/>
                  </a:cubicBezTo>
                  <a:cubicBezTo>
                    <a:pt x="1366" y="2542"/>
                    <a:pt x="1366" y="2542"/>
                    <a:pt x="1366" y="254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35" name="ïşḻïďê-Oval 106">
              <a:extLst>
                <a:ext uri="{FF2B5EF4-FFF2-40B4-BE49-F238E27FC236}">
                  <a16:creationId xmlns="" xmlns:a16="http://schemas.microsoft.com/office/drawing/2014/main" id="{C15EBF8E-3C1F-497D-A08F-DFD8B8C6C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93988" y="5486400"/>
              <a:ext cx="403225" cy="4016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36" name="ïşḻïďê-Oval 107">
              <a:extLst>
                <a:ext uri="{FF2B5EF4-FFF2-40B4-BE49-F238E27FC236}">
                  <a16:creationId xmlns="" xmlns:a16="http://schemas.microsoft.com/office/drawing/2014/main" id="{C6E8BAEC-F2EB-4C07-B705-E6BAF15D7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3350" y="5507038"/>
              <a:ext cx="361950" cy="360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37" name="ïşḻïďê-Freeform: Shape 108">
              <a:extLst>
                <a:ext uri="{FF2B5EF4-FFF2-40B4-BE49-F238E27FC236}">
                  <a16:creationId xmlns="" xmlns:a16="http://schemas.microsoft.com/office/drawing/2014/main" id="{5E150CDA-C730-45E9-AC0F-6177FB376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20950" y="1254125"/>
              <a:ext cx="47625" cy="46038"/>
            </a:xfrm>
            <a:custGeom>
              <a:avLst/>
              <a:gdLst>
                <a:gd name="T0" fmla="*/ 13 w 27"/>
                <a:gd name="T1" fmla="*/ 0 h 26"/>
                <a:gd name="T2" fmla="*/ 0 w 27"/>
                <a:gd name="T3" fmla="*/ 13 h 26"/>
                <a:gd name="T4" fmla="*/ 13 w 27"/>
                <a:gd name="T5" fmla="*/ 26 h 26"/>
                <a:gd name="T6" fmla="*/ 25 w 27"/>
                <a:gd name="T7" fmla="*/ 13 h 26"/>
                <a:gd name="T8" fmla="*/ 27 w 27"/>
                <a:gd name="T9" fmla="*/ 13 h 26"/>
                <a:gd name="T10" fmla="*/ 27 w 27"/>
                <a:gd name="T11" fmla="*/ 13 h 26"/>
                <a:gd name="T12" fmla="*/ 25 w 27"/>
                <a:gd name="T13" fmla="*/ 13 h 26"/>
                <a:gd name="T14" fmla="*/ 13 w 27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38" name="ïşḻïďê-Freeform: Shape 109">
              <a:extLst>
                <a:ext uri="{FF2B5EF4-FFF2-40B4-BE49-F238E27FC236}">
                  <a16:creationId xmlns="" xmlns:a16="http://schemas.microsoft.com/office/drawing/2014/main" id="{58489C33-8673-4346-95B3-3FC18D0A1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28888" y="1246188"/>
              <a:ext cx="58737" cy="60325"/>
            </a:xfrm>
            <a:custGeom>
              <a:avLst/>
              <a:gdLst>
                <a:gd name="T0" fmla="*/ 33 w 33"/>
                <a:gd name="T1" fmla="*/ 17 h 34"/>
                <a:gd name="T2" fmla="*/ 33 w 33"/>
                <a:gd name="T3" fmla="*/ 17 h 34"/>
                <a:gd name="T4" fmla="*/ 33 w 33"/>
                <a:gd name="T5" fmla="*/ 17 h 34"/>
                <a:gd name="T6" fmla="*/ 17 w 33"/>
                <a:gd name="T7" fmla="*/ 0 h 34"/>
                <a:gd name="T8" fmla="*/ 0 w 33"/>
                <a:gd name="T9" fmla="*/ 17 h 34"/>
                <a:gd name="T10" fmla="*/ 17 w 33"/>
                <a:gd name="T11" fmla="*/ 34 h 34"/>
                <a:gd name="T12" fmla="*/ 33 w 33"/>
                <a:gd name="T13" fmla="*/ 17 h 34"/>
                <a:gd name="T14" fmla="*/ 31 w 33"/>
                <a:gd name="T15" fmla="*/ 17 h 34"/>
                <a:gd name="T16" fmla="*/ 29 w 33"/>
                <a:gd name="T17" fmla="*/ 17 h 34"/>
                <a:gd name="T18" fmla="*/ 17 w 33"/>
                <a:gd name="T19" fmla="*/ 30 h 34"/>
                <a:gd name="T20" fmla="*/ 4 w 33"/>
                <a:gd name="T21" fmla="*/ 17 h 34"/>
                <a:gd name="T22" fmla="*/ 17 w 33"/>
                <a:gd name="T23" fmla="*/ 4 h 34"/>
                <a:gd name="T24" fmla="*/ 29 w 33"/>
                <a:gd name="T25" fmla="*/ 17 h 34"/>
                <a:gd name="T26" fmla="*/ 31 w 33"/>
                <a:gd name="T27" fmla="*/ 17 h 34"/>
                <a:gd name="T28" fmla="*/ 33 w 33"/>
                <a:gd name="T29" fmla="*/ 17 h 34"/>
                <a:gd name="T30" fmla="*/ 33 w 33"/>
                <a:gd name="T31" fmla="*/ 17 h 34"/>
                <a:gd name="T32" fmla="*/ 17 w 33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4">
                  <a:moveTo>
                    <a:pt x="33" y="17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cubicBezTo>
                    <a:pt x="26" y="34"/>
                    <a:pt x="33" y="26"/>
                    <a:pt x="33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cubicBezTo>
                    <a:pt x="24" y="4"/>
                    <a:pt x="29" y="10"/>
                    <a:pt x="29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8"/>
                    <a:pt x="26" y="0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39" name="ïşḻïďê-Freeform: Shape 110">
              <a:extLst>
                <a:ext uri="{FF2B5EF4-FFF2-40B4-BE49-F238E27FC236}">
                  <a16:creationId xmlns="" xmlns:a16="http://schemas.microsoft.com/office/drawing/2014/main" id="{0AEB2253-B4F4-424F-A2F6-FEB94C24A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30525" y="1395413"/>
              <a:ext cx="77787" cy="74613"/>
            </a:xfrm>
            <a:custGeom>
              <a:avLst/>
              <a:gdLst>
                <a:gd name="T0" fmla="*/ 21 w 44"/>
                <a:gd name="T1" fmla="*/ 0 h 42"/>
                <a:gd name="T2" fmla="*/ 6 w 44"/>
                <a:gd name="T3" fmla="*/ 6 h 42"/>
                <a:gd name="T4" fmla="*/ 0 w 44"/>
                <a:gd name="T5" fmla="*/ 21 h 42"/>
                <a:gd name="T6" fmla="*/ 6 w 44"/>
                <a:gd name="T7" fmla="*/ 36 h 42"/>
                <a:gd name="T8" fmla="*/ 21 w 44"/>
                <a:gd name="T9" fmla="*/ 42 h 42"/>
                <a:gd name="T10" fmla="*/ 36 w 44"/>
                <a:gd name="T11" fmla="*/ 36 h 42"/>
                <a:gd name="T12" fmla="*/ 42 w 44"/>
                <a:gd name="T13" fmla="*/ 21 h 42"/>
                <a:gd name="T14" fmla="*/ 44 w 44"/>
                <a:gd name="T15" fmla="*/ 21 h 42"/>
                <a:gd name="T16" fmla="*/ 44 w 44"/>
                <a:gd name="T17" fmla="*/ 21 h 42"/>
                <a:gd name="T18" fmla="*/ 42 w 44"/>
                <a:gd name="T19" fmla="*/ 21 h 42"/>
                <a:gd name="T20" fmla="*/ 36 w 44"/>
                <a:gd name="T21" fmla="*/ 6 h 42"/>
                <a:gd name="T22" fmla="*/ 21 w 44"/>
                <a:gd name="T2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2">
                  <a:moveTo>
                    <a:pt x="21" y="0"/>
                  </a:moveTo>
                  <a:cubicBezTo>
                    <a:pt x="15" y="0"/>
                    <a:pt x="10" y="3"/>
                    <a:pt x="6" y="6"/>
                  </a:cubicBezTo>
                  <a:cubicBezTo>
                    <a:pt x="3" y="10"/>
                    <a:pt x="0" y="15"/>
                    <a:pt x="0" y="21"/>
                  </a:cubicBezTo>
                  <a:cubicBezTo>
                    <a:pt x="0" y="27"/>
                    <a:pt x="3" y="32"/>
                    <a:pt x="6" y="36"/>
                  </a:cubicBezTo>
                  <a:cubicBezTo>
                    <a:pt x="10" y="39"/>
                    <a:pt x="15" y="42"/>
                    <a:pt x="21" y="42"/>
                  </a:cubicBezTo>
                  <a:cubicBezTo>
                    <a:pt x="27" y="42"/>
                    <a:pt x="32" y="39"/>
                    <a:pt x="36" y="36"/>
                  </a:cubicBezTo>
                  <a:cubicBezTo>
                    <a:pt x="39" y="32"/>
                    <a:pt x="42" y="27"/>
                    <a:pt x="4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15"/>
                    <a:pt x="39" y="10"/>
                    <a:pt x="36" y="6"/>
                  </a:cubicBezTo>
                  <a:cubicBezTo>
                    <a:pt x="32" y="3"/>
                    <a:pt x="27" y="0"/>
                    <a:pt x="21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0" name="ïşḻïďê-Freeform: Shape 111">
              <a:extLst>
                <a:ext uri="{FF2B5EF4-FFF2-40B4-BE49-F238E27FC236}">
                  <a16:creationId xmlns="" xmlns:a16="http://schemas.microsoft.com/office/drawing/2014/main" id="{54C2A82F-02E4-4B92-9EEE-CD8F2C488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38463" y="1389063"/>
              <a:ext cx="88900" cy="88900"/>
            </a:xfrm>
            <a:custGeom>
              <a:avLst/>
              <a:gdLst>
                <a:gd name="T0" fmla="*/ 50 w 50"/>
                <a:gd name="T1" fmla="*/ 25 h 50"/>
                <a:gd name="T2" fmla="*/ 50 w 50"/>
                <a:gd name="T3" fmla="*/ 25 h 50"/>
                <a:gd name="T4" fmla="*/ 50 w 50"/>
                <a:gd name="T5" fmla="*/ 25 h 50"/>
                <a:gd name="T6" fmla="*/ 25 w 50"/>
                <a:gd name="T7" fmla="*/ 0 h 50"/>
                <a:gd name="T8" fmla="*/ 0 w 50"/>
                <a:gd name="T9" fmla="*/ 25 h 50"/>
                <a:gd name="T10" fmla="*/ 25 w 50"/>
                <a:gd name="T11" fmla="*/ 50 h 50"/>
                <a:gd name="T12" fmla="*/ 50 w 50"/>
                <a:gd name="T13" fmla="*/ 25 h 50"/>
                <a:gd name="T14" fmla="*/ 48 w 50"/>
                <a:gd name="T15" fmla="*/ 25 h 50"/>
                <a:gd name="T16" fmla="*/ 46 w 50"/>
                <a:gd name="T17" fmla="*/ 25 h 50"/>
                <a:gd name="T18" fmla="*/ 40 w 50"/>
                <a:gd name="T19" fmla="*/ 40 h 50"/>
                <a:gd name="T20" fmla="*/ 25 w 50"/>
                <a:gd name="T21" fmla="*/ 46 h 50"/>
                <a:gd name="T22" fmla="*/ 10 w 50"/>
                <a:gd name="T23" fmla="*/ 40 h 50"/>
                <a:gd name="T24" fmla="*/ 4 w 50"/>
                <a:gd name="T25" fmla="*/ 25 h 50"/>
                <a:gd name="T26" fmla="*/ 10 w 50"/>
                <a:gd name="T27" fmla="*/ 10 h 50"/>
                <a:gd name="T28" fmla="*/ 25 w 50"/>
                <a:gd name="T29" fmla="*/ 4 h 50"/>
                <a:gd name="T30" fmla="*/ 40 w 50"/>
                <a:gd name="T31" fmla="*/ 10 h 50"/>
                <a:gd name="T32" fmla="*/ 46 w 50"/>
                <a:gd name="T33" fmla="*/ 25 h 50"/>
                <a:gd name="T34" fmla="*/ 48 w 50"/>
                <a:gd name="T35" fmla="*/ 25 h 50"/>
                <a:gd name="T36" fmla="*/ 50 w 50"/>
                <a:gd name="T37" fmla="*/ 25 h 50"/>
                <a:gd name="T38" fmla="*/ 50 w 50"/>
                <a:gd name="T39" fmla="*/ 25 h 50"/>
                <a:gd name="T40" fmla="*/ 25 w 50"/>
                <a:gd name="T4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50">
                  <a:moveTo>
                    <a:pt x="50" y="25"/>
                  </a:move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31"/>
                    <a:pt x="43" y="36"/>
                    <a:pt x="40" y="40"/>
                  </a:cubicBezTo>
                  <a:cubicBezTo>
                    <a:pt x="36" y="43"/>
                    <a:pt x="31" y="46"/>
                    <a:pt x="25" y="46"/>
                  </a:cubicBezTo>
                  <a:cubicBezTo>
                    <a:pt x="19" y="46"/>
                    <a:pt x="14" y="43"/>
                    <a:pt x="10" y="40"/>
                  </a:cubicBezTo>
                  <a:cubicBezTo>
                    <a:pt x="7" y="36"/>
                    <a:pt x="4" y="31"/>
                    <a:pt x="4" y="25"/>
                  </a:cubicBezTo>
                  <a:cubicBezTo>
                    <a:pt x="4" y="19"/>
                    <a:pt x="7" y="14"/>
                    <a:pt x="10" y="10"/>
                  </a:cubicBezTo>
                  <a:cubicBezTo>
                    <a:pt x="14" y="7"/>
                    <a:pt x="19" y="4"/>
                    <a:pt x="25" y="4"/>
                  </a:cubicBezTo>
                  <a:cubicBezTo>
                    <a:pt x="31" y="4"/>
                    <a:pt x="36" y="7"/>
                    <a:pt x="40" y="10"/>
                  </a:cubicBezTo>
                  <a:cubicBezTo>
                    <a:pt x="43" y="14"/>
                    <a:pt x="46" y="19"/>
                    <a:pt x="46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1" name="ïşḻïďê-Freeform: Shape 112">
              <a:extLst>
                <a:ext uri="{FF2B5EF4-FFF2-40B4-BE49-F238E27FC236}">
                  <a16:creationId xmlns="" xmlns:a16="http://schemas.microsoft.com/office/drawing/2014/main" id="{AF17DFF2-5630-4786-BF5A-3F36FD971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95575" y="1419225"/>
              <a:ext cx="393700" cy="39688"/>
            </a:xfrm>
            <a:custGeom>
              <a:avLst/>
              <a:gdLst>
                <a:gd name="T0" fmla="*/ 210 w 221"/>
                <a:gd name="T1" fmla="*/ 0 h 23"/>
                <a:gd name="T2" fmla="*/ 11 w 221"/>
                <a:gd name="T3" fmla="*/ 0 h 23"/>
                <a:gd name="T4" fmla="*/ 0 w 221"/>
                <a:gd name="T5" fmla="*/ 11 h 23"/>
                <a:gd name="T6" fmla="*/ 11 w 221"/>
                <a:gd name="T7" fmla="*/ 23 h 23"/>
                <a:gd name="T8" fmla="*/ 210 w 221"/>
                <a:gd name="T9" fmla="*/ 23 h 23"/>
                <a:gd name="T10" fmla="*/ 221 w 221"/>
                <a:gd name="T11" fmla="*/ 11 h 23"/>
                <a:gd name="T12" fmla="*/ 210 w 22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23">
                  <a:moveTo>
                    <a:pt x="2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210" y="23"/>
                    <a:pt x="210" y="23"/>
                    <a:pt x="210" y="23"/>
                  </a:cubicBezTo>
                  <a:cubicBezTo>
                    <a:pt x="216" y="23"/>
                    <a:pt x="221" y="18"/>
                    <a:pt x="221" y="11"/>
                  </a:cubicBezTo>
                  <a:cubicBezTo>
                    <a:pt x="221" y="5"/>
                    <a:pt x="216" y="0"/>
                    <a:pt x="210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2" name="ïşḻïďê-Rectangle 113">
              <a:extLst>
                <a:ext uri="{FF2B5EF4-FFF2-40B4-BE49-F238E27FC236}">
                  <a16:creationId xmlns="" xmlns:a16="http://schemas.microsoft.com/office/drawing/2014/main" id="{F84CF3F9-95B1-4CD9-AC3F-E2A9AEF20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05213" y="1709738"/>
              <a:ext cx="2209800" cy="3695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3" name="ïṧḷïḓê-Freeform: Shape 114">
              <a:extLst>
                <a:ext uri="{FF2B5EF4-FFF2-40B4-BE49-F238E27FC236}">
                  <a16:creationId xmlns="" xmlns:a16="http://schemas.microsoft.com/office/drawing/2014/main" id="{131544AF-D9A0-416E-8268-FA6FC36B4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11563" y="1703388"/>
              <a:ext cx="2224087" cy="3709988"/>
            </a:xfrm>
            <a:custGeom>
              <a:avLst/>
              <a:gdLst>
                <a:gd name="T0" fmla="*/ 1396 w 1401"/>
                <a:gd name="T1" fmla="*/ 2332 h 2337"/>
                <a:gd name="T2" fmla="*/ 1396 w 1401"/>
                <a:gd name="T3" fmla="*/ 2328 h 2337"/>
                <a:gd name="T4" fmla="*/ 9 w 1401"/>
                <a:gd name="T5" fmla="*/ 2328 h 2337"/>
                <a:gd name="T6" fmla="*/ 9 w 1401"/>
                <a:gd name="T7" fmla="*/ 8 h 2337"/>
                <a:gd name="T8" fmla="*/ 1392 w 1401"/>
                <a:gd name="T9" fmla="*/ 8 h 2337"/>
                <a:gd name="T10" fmla="*/ 1392 w 1401"/>
                <a:gd name="T11" fmla="*/ 2332 h 2337"/>
                <a:gd name="T12" fmla="*/ 1396 w 1401"/>
                <a:gd name="T13" fmla="*/ 2332 h 2337"/>
                <a:gd name="T14" fmla="*/ 1396 w 1401"/>
                <a:gd name="T15" fmla="*/ 2328 h 2337"/>
                <a:gd name="T16" fmla="*/ 1396 w 1401"/>
                <a:gd name="T17" fmla="*/ 2332 h 2337"/>
                <a:gd name="T18" fmla="*/ 1401 w 1401"/>
                <a:gd name="T19" fmla="*/ 2332 h 2337"/>
                <a:gd name="T20" fmla="*/ 1401 w 1401"/>
                <a:gd name="T21" fmla="*/ 0 h 2337"/>
                <a:gd name="T22" fmla="*/ 0 w 1401"/>
                <a:gd name="T23" fmla="*/ 0 h 2337"/>
                <a:gd name="T24" fmla="*/ 0 w 1401"/>
                <a:gd name="T25" fmla="*/ 2337 h 2337"/>
                <a:gd name="T26" fmla="*/ 1401 w 1401"/>
                <a:gd name="T27" fmla="*/ 2337 h 2337"/>
                <a:gd name="T28" fmla="*/ 1401 w 1401"/>
                <a:gd name="T29" fmla="*/ 2332 h 2337"/>
                <a:gd name="T30" fmla="*/ 1396 w 1401"/>
                <a:gd name="T31" fmla="*/ 2332 h 2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01" h="2337">
                  <a:moveTo>
                    <a:pt x="1396" y="2332"/>
                  </a:moveTo>
                  <a:lnTo>
                    <a:pt x="1396" y="2328"/>
                  </a:lnTo>
                  <a:lnTo>
                    <a:pt x="9" y="2328"/>
                  </a:lnTo>
                  <a:lnTo>
                    <a:pt x="9" y="8"/>
                  </a:lnTo>
                  <a:lnTo>
                    <a:pt x="1392" y="8"/>
                  </a:lnTo>
                  <a:lnTo>
                    <a:pt x="1392" y="2332"/>
                  </a:lnTo>
                  <a:lnTo>
                    <a:pt x="1396" y="2332"/>
                  </a:lnTo>
                  <a:lnTo>
                    <a:pt x="1396" y="2328"/>
                  </a:lnTo>
                  <a:lnTo>
                    <a:pt x="1396" y="2332"/>
                  </a:lnTo>
                  <a:lnTo>
                    <a:pt x="1401" y="2332"/>
                  </a:lnTo>
                  <a:lnTo>
                    <a:pt x="1401" y="0"/>
                  </a:lnTo>
                  <a:lnTo>
                    <a:pt x="0" y="0"/>
                  </a:lnTo>
                  <a:lnTo>
                    <a:pt x="0" y="2337"/>
                  </a:lnTo>
                  <a:lnTo>
                    <a:pt x="1401" y="2337"/>
                  </a:lnTo>
                  <a:lnTo>
                    <a:pt x="1401" y="2332"/>
                  </a:lnTo>
                  <a:lnTo>
                    <a:pt x="1396" y="23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4" name="ïṧḷïḓê-Freeform: Shape 115">
              <a:extLst>
                <a:ext uri="{FF2B5EF4-FFF2-40B4-BE49-F238E27FC236}">
                  <a16:creationId xmlns="" xmlns:a16="http://schemas.microsoft.com/office/drawing/2014/main" id="{EC084E5A-AD4A-4CBD-9DB2-CCE96950D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1736725"/>
              <a:ext cx="31750" cy="215900"/>
            </a:xfrm>
            <a:custGeom>
              <a:avLst/>
              <a:gdLst>
                <a:gd name="T0" fmla="*/ 18 w 18"/>
                <a:gd name="T1" fmla="*/ 113 h 122"/>
                <a:gd name="T2" fmla="*/ 9 w 18"/>
                <a:gd name="T3" fmla="*/ 122 h 122"/>
                <a:gd name="T4" fmla="*/ 0 w 18"/>
                <a:gd name="T5" fmla="*/ 113 h 122"/>
                <a:gd name="T6" fmla="*/ 0 w 18"/>
                <a:gd name="T7" fmla="*/ 9 h 122"/>
                <a:gd name="T8" fmla="*/ 9 w 18"/>
                <a:gd name="T9" fmla="*/ 0 h 122"/>
                <a:gd name="T10" fmla="*/ 18 w 18"/>
                <a:gd name="T11" fmla="*/ 9 h 122"/>
                <a:gd name="T12" fmla="*/ 18 w 18"/>
                <a:gd name="T13" fmla="*/ 1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2">
                  <a:moveTo>
                    <a:pt x="18" y="113"/>
                  </a:moveTo>
                  <a:cubicBezTo>
                    <a:pt x="18" y="118"/>
                    <a:pt x="14" y="122"/>
                    <a:pt x="9" y="122"/>
                  </a:cubicBezTo>
                  <a:cubicBezTo>
                    <a:pt x="4" y="122"/>
                    <a:pt x="0" y="118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lnTo>
                    <a:pt x="18" y="11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5" name="ïṧḷïḓê-Freeform: Shape 116">
              <a:extLst>
                <a:ext uri="{FF2B5EF4-FFF2-40B4-BE49-F238E27FC236}">
                  <a16:creationId xmlns="" xmlns:a16="http://schemas.microsoft.com/office/drawing/2014/main" id="{AD1E65D3-B4C1-4A8D-B892-EA50244BF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2147888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6" name="ïṧḷïḓê-Freeform: Shape 117">
              <a:extLst>
                <a:ext uri="{FF2B5EF4-FFF2-40B4-BE49-F238E27FC236}">
                  <a16:creationId xmlns="" xmlns:a16="http://schemas.microsoft.com/office/drawing/2014/main" id="{136AC913-6C92-4E07-B710-5F5963C52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2609850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7" name="ïṧḷïḓê-Freeform: Shape 118">
              <a:extLst>
                <a:ext uri="{FF2B5EF4-FFF2-40B4-BE49-F238E27FC236}">
                  <a16:creationId xmlns="" xmlns:a16="http://schemas.microsoft.com/office/drawing/2014/main" id="{03FB147E-8D9D-4883-A258-F2F87533E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2700" y="2147888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</p:grpSp>
      <p:sp>
        <p:nvSpPr>
          <p:cNvPr id="48" name="ïṧḷïḓê-Rectangle 3">
            <a:extLst>
              <a:ext uri="{FF2B5EF4-FFF2-40B4-BE49-F238E27FC236}">
                <a16:creationId xmlns="" xmlns:a16="http://schemas.microsoft.com/office/drawing/2014/main" id="{DD93133C-6B91-404B-A7DB-81DE78DB3DAF}"/>
              </a:ext>
            </a:extLst>
          </p:cNvPr>
          <p:cNvSpPr/>
          <p:nvPr/>
        </p:nvSpPr>
        <p:spPr>
          <a:xfrm>
            <a:off x="5349020" y="1922196"/>
            <a:ext cx="1312677" cy="219998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7965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="" xmlns:a16="http://schemas.microsoft.com/office/drawing/2014/main" id="{E90E0C24-89A7-483D-ABE6-07C9EB880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cs typeface="+mn-ea"/>
                <a:sym typeface="+mn-lt"/>
              </a:rPr>
              <a:t>典型客户场景与</a:t>
            </a:r>
            <a:r>
              <a:rPr lang="en-US" altLang="zh-CN" sz="2000" dirty="0">
                <a:cs typeface="+mn-ea"/>
                <a:sym typeface="+mn-lt"/>
              </a:rPr>
              <a:t>PaaS</a:t>
            </a:r>
            <a:r>
              <a:rPr lang="zh-CN" altLang="en-US" sz="2000" dirty="0">
                <a:cs typeface="+mn-ea"/>
                <a:sym typeface="+mn-lt"/>
              </a:rPr>
              <a:t>方案分享</a:t>
            </a:r>
          </a:p>
        </p:txBody>
      </p:sp>
    </p:spTree>
    <p:extLst>
      <p:ext uri="{BB962C8B-B14F-4D97-AF65-F5344CB8AC3E}">
        <p14:creationId xmlns:p14="http://schemas.microsoft.com/office/powerpoint/2010/main" val="3793129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D2310491-86FC-4C4A-BE06-827B57D2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zh-CN" dirty="0"/>
              <a:t>专属业务流程自定义页面开发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="" xmlns:a16="http://schemas.microsoft.com/office/drawing/2014/main" id="{4D23720C-38C0-41FF-854F-9C29CB8B10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496573"/>
              </p:ext>
            </p:extLst>
          </p:nvPr>
        </p:nvGraphicFramePr>
        <p:xfrm>
          <a:off x="852503" y="934917"/>
          <a:ext cx="3717758" cy="3599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A9054FD-3D5A-4212-A7B3-69543912B5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2472" y="742155"/>
            <a:ext cx="2567260" cy="39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80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D2310491-86FC-4C4A-BE06-827B57D2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zh-CN" dirty="0"/>
              <a:t>部署中间件大数据量同步、自定义报表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="" xmlns:a16="http://schemas.microsoft.com/office/drawing/2014/main" id="{4D23720C-38C0-41FF-854F-9C29CB8B10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295665"/>
              </p:ext>
            </p:extLst>
          </p:nvPr>
        </p:nvGraphicFramePr>
        <p:xfrm>
          <a:off x="595829" y="995082"/>
          <a:ext cx="3962400" cy="3599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B501B211-DF59-46D0-B32A-65A92ECF4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407" y="996855"/>
            <a:ext cx="2797796" cy="35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92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AE223B0-9AA8-438A-9110-22743C1A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典型业务逻辑场景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05A27127-8D9B-4D15-B9AC-67068ADF1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9DF4CA-8A8F-4127-A90E-7FF13E65D9C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="" xmlns:a16="http://schemas.microsoft.com/office/drawing/2014/main" id="{C9D2F533-DD87-4956-BA00-BEE9883022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3402953"/>
              </p:ext>
            </p:extLst>
          </p:nvPr>
        </p:nvGraphicFramePr>
        <p:xfrm>
          <a:off x="852503" y="1021680"/>
          <a:ext cx="3717758" cy="3404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F4870F58-2047-4DA9-93D9-A8E0CD369B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492" r="1"/>
          <a:stretch/>
        </p:blipFill>
        <p:spPr>
          <a:xfrm>
            <a:off x="5173579" y="805449"/>
            <a:ext cx="3279437" cy="381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97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72003835-78F8-476B-B213-4B60E2760F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79" t="1095" r="30946" b="7139"/>
          <a:stretch/>
        </p:blipFill>
        <p:spPr>
          <a:xfrm>
            <a:off x="0" y="-1157"/>
            <a:ext cx="4620126" cy="5156689"/>
          </a:xfrm>
          <a:prstGeom prst="rect">
            <a:avLst/>
          </a:prstGeom>
        </p:spPr>
      </p:pic>
      <p:sp>
        <p:nvSpPr>
          <p:cNvPr id="3" name="íṡľíḍè-Rectangle 2">
            <a:extLst>
              <a:ext uri="{FF2B5EF4-FFF2-40B4-BE49-F238E27FC236}">
                <a16:creationId xmlns="" xmlns:a16="http://schemas.microsoft.com/office/drawing/2014/main" id="{92FBF720-330F-48CB-8A95-748186E3C1DF}"/>
              </a:ext>
            </a:extLst>
          </p:cNvPr>
          <p:cNvSpPr/>
          <p:nvPr/>
        </p:nvSpPr>
        <p:spPr>
          <a:xfrm>
            <a:off x="4616998" y="0"/>
            <a:ext cx="4577714" cy="5156689"/>
          </a:xfrm>
          <a:prstGeom prst="rect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7" name="íṡľíḍè-Rectangle 12">
            <a:extLst>
              <a:ext uri="{FF2B5EF4-FFF2-40B4-BE49-F238E27FC236}">
                <a16:creationId xmlns="" xmlns:a16="http://schemas.microsoft.com/office/drawing/2014/main" id="{DB52C5B7-7E68-4E98-9603-8912E8C5C6C1}"/>
              </a:ext>
            </a:extLst>
          </p:cNvPr>
          <p:cNvSpPr/>
          <p:nvPr/>
        </p:nvSpPr>
        <p:spPr>
          <a:xfrm>
            <a:off x="3398348" y="1194303"/>
            <a:ext cx="2437302" cy="2371429"/>
          </a:xfrm>
          <a:prstGeom prst="ellipse">
            <a:avLst/>
          </a:prstGeom>
          <a:solidFill>
            <a:srgbClr val="45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9" name="íṡľíḍè-文本框 8">
            <a:extLst>
              <a:ext uri="{FF2B5EF4-FFF2-40B4-BE49-F238E27FC236}">
                <a16:creationId xmlns="" xmlns:a16="http://schemas.microsoft.com/office/drawing/2014/main" id="{C210D57A-D650-459F-99EE-FD96CFACC0AF}"/>
              </a:ext>
            </a:extLst>
          </p:cNvPr>
          <p:cNvSpPr txBox="1"/>
          <p:nvPr/>
        </p:nvSpPr>
        <p:spPr>
          <a:xfrm>
            <a:off x="3611986" y="2141810"/>
            <a:ext cx="1994955" cy="940058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销售易大学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培训与认证服务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140" y="1678002"/>
            <a:ext cx="717717" cy="603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598633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0588" y="-4564"/>
            <a:ext cx="9164588" cy="5148064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3"/>
          <p:cNvSpPr txBox="1"/>
          <p:nvPr/>
        </p:nvSpPr>
        <p:spPr>
          <a:xfrm>
            <a:off x="507218" y="1932285"/>
            <a:ext cx="3975882" cy="1015663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1"/>
                </a:solidFill>
                <a:cs typeface="+mn-ea"/>
                <a:sym typeface="+mn-lt"/>
              </a:rPr>
              <a:t>Q &amp; A</a:t>
            </a:r>
            <a:endParaRPr lang="zh-CN" altLang="en-US" sz="6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7" name="Picture 2" descr="D:\201709\用户大会PPT\caia412-28268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7"/>
          <a:stretch/>
        </p:blipFill>
        <p:spPr bwMode="auto">
          <a:xfrm>
            <a:off x="1781173" y="-2117"/>
            <a:ext cx="7362827" cy="514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020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051B3B4-9CDF-4172-BE21-CAB0A0FB8FA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04" tIns="45702" rIns="91404" bIns="45702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免责声明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A86BC48-4279-47A9-ABDA-C7942AAD290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987425"/>
            <a:ext cx="8202058" cy="36449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本演讲材料所包含的内容是概述我们的产品方向，仅供参考，不得纳入任何合同。销售易不承诺交付任何材料、代码或功能，此内容也不应用于客户购买决策。销售易保留对其产品的任何特性或功能的描述、产品路线图，以及产品的研发和发布时间等的所有决定权。</a:t>
            </a:r>
          </a:p>
        </p:txBody>
      </p:sp>
    </p:spTree>
    <p:extLst>
      <p:ext uri="{BB962C8B-B14F-4D97-AF65-F5344CB8AC3E}">
        <p14:creationId xmlns:p14="http://schemas.microsoft.com/office/powerpoint/2010/main" val="146747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占位符 25">
            <a:extLst>
              <a:ext uri="{FF2B5EF4-FFF2-40B4-BE49-F238E27FC236}">
                <a16:creationId xmlns="" xmlns:a16="http://schemas.microsoft.com/office/drawing/2014/main" id="{CA264514-E0F8-457F-88B9-EA62BF071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42212" y="2977413"/>
            <a:ext cx="1793548" cy="325504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洞悉销售易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="" xmlns:a16="http://schemas.microsoft.com/office/drawing/2014/main" id="{4F4704EE-D284-4908-B785-E1BBABF3F5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68816" y="3359014"/>
            <a:ext cx="2140340" cy="5753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/>
            </a:pPr>
            <a:r>
              <a:rPr lang="en-US" altLang="zh-CN" sz="1600" b="1" dirty="0">
                <a:latin typeface="+mn-lt"/>
                <a:ea typeface="+mn-ea"/>
                <a:cs typeface="+mn-ea"/>
                <a:sym typeface="+mn-lt"/>
              </a:rPr>
              <a:t>PaaS</a:t>
            </a:r>
            <a:r>
              <a:rPr lang="zh-CN" altLang="en-US" sz="1600" b="1" dirty="0">
                <a:latin typeface="+mn-lt"/>
                <a:ea typeface="+mn-ea"/>
                <a:cs typeface="+mn-ea"/>
                <a:sym typeface="+mn-lt"/>
              </a:rPr>
              <a:t>交付能力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="" xmlns:a16="http://schemas.microsoft.com/office/drawing/2014/main" id="{E8BF3768-CF75-45FC-AAD8-9C18FD23D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44604" y="2977413"/>
            <a:ext cx="1793548" cy="325504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典型客户场景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="" xmlns:a16="http://schemas.microsoft.com/office/drawing/2014/main" id="{E6910AF1-F87F-408D-8E5E-4799B1DCE4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69156" y="3359014"/>
            <a:ext cx="2144444" cy="5753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/>
            </a:pPr>
            <a:r>
              <a:rPr lang="zh-CN" altLang="en-US" sz="1600" b="1" dirty="0"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en-US" altLang="zh-CN" sz="1600" b="1" dirty="0">
                <a:latin typeface="+mn-lt"/>
                <a:ea typeface="+mn-ea"/>
                <a:cs typeface="+mn-ea"/>
                <a:sym typeface="+mn-lt"/>
              </a:rPr>
              <a:t>PaaS</a:t>
            </a:r>
            <a:r>
              <a:rPr lang="zh-CN" altLang="en-US" sz="1600" b="1" dirty="0">
                <a:latin typeface="+mn-lt"/>
                <a:ea typeface="+mn-ea"/>
                <a:cs typeface="+mn-ea"/>
                <a:sym typeface="+mn-lt"/>
              </a:rPr>
              <a:t>方案分享</a:t>
            </a:r>
          </a:p>
        </p:txBody>
      </p:sp>
      <p:sp>
        <p:nvSpPr>
          <p:cNvPr id="56" name="Freeform: Shape 1">
            <a:extLst>
              <a:ext uri="{FF2B5EF4-FFF2-40B4-BE49-F238E27FC236}">
                <a16:creationId xmlns="" xmlns:a16="http://schemas.microsoft.com/office/drawing/2014/main" id="{9F920BB8-64CD-4E77-8886-C57798448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2059" y="1676400"/>
            <a:ext cx="1053855" cy="1202457"/>
          </a:xfrm>
          <a:custGeom>
            <a:avLst/>
            <a:gdLst>
              <a:gd name="T0" fmla="*/ 932 w 1146"/>
              <a:gd name="T1" fmla="*/ 0 h 1307"/>
              <a:gd name="T2" fmla="*/ 1865 w 1146"/>
              <a:gd name="T3" fmla="*/ 467 h 1307"/>
              <a:gd name="T4" fmla="*/ 1865 w 1146"/>
              <a:gd name="T5" fmla="*/ 1662 h 1307"/>
              <a:gd name="T6" fmla="*/ 932 w 1146"/>
              <a:gd name="T7" fmla="*/ 2128 h 1307"/>
              <a:gd name="T8" fmla="*/ 0 w 1146"/>
              <a:gd name="T9" fmla="*/ 1662 h 1307"/>
              <a:gd name="T10" fmla="*/ 0 w 1146"/>
              <a:gd name="T11" fmla="*/ 467 h 1307"/>
              <a:gd name="T12" fmla="*/ 932 w 1146"/>
              <a:gd name="T13" fmla="*/ 0 h 130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146" h="1307">
                <a:moveTo>
                  <a:pt x="573" y="0"/>
                </a:moveTo>
                <a:lnTo>
                  <a:pt x="1146" y="287"/>
                </a:lnTo>
                <a:lnTo>
                  <a:pt x="1146" y="1021"/>
                </a:lnTo>
                <a:lnTo>
                  <a:pt x="573" y="1307"/>
                </a:lnTo>
                <a:lnTo>
                  <a:pt x="0" y="1021"/>
                </a:lnTo>
                <a:lnTo>
                  <a:pt x="0" y="287"/>
                </a:lnTo>
                <a:lnTo>
                  <a:pt x="573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标题 1">
            <a:extLst>
              <a:ext uri="{FF2B5EF4-FFF2-40B4-BE49-F238E27FC236}">
                <a16:creationId xmlns="" xmlns:a16="http://schemas.microsoft.com/office/drawing/2014/main" id="{D8735245-59D5-4E46-9D16-7A6E6ECB8550}"/>
              </a:ext>
            </a:extLst>
          </p:cNvPr>
          <p:cNvSpPr txBox="1"/>
          <p:nvPr/>
        </p:nvSpPr>
        <p:spPr bwMode="auto">
          <a:xfrm>
            <a:off x="2509799" y="1779807"/>
            <a:ext cx="1119403" cy="8538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6000" b="1" i="0" u="none" strike="noStrike" kern="1200" cap="none" spc="600" normalizeH="0" baseline="-2500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01</a:t>
            </a:r>
          </a:p>
        </p:txBody>
      </p:sp>
      <p:sp>
        <p:nvSpPr>
          <p:cNvPr id="59" name="Freeform: Shape 1">
            <a:extLst>
              <a:ext uri="{FF2B5EF4-FFF2-40B4-BE49-F238E27FC236}">
                <a16:creationId xmlns="" xmlns:a16="http://schemas.microsoft.com/office/drawing/2014/main" id="{FB0EBEBA-B143-4E80-B35D-317A99D79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1221" y="1676400"/>
            <a:ext cx="1053855" cy="1202457"/>
          </a:xfrm>
          <a:custGeom>
            <a:avLst/>
            <a:gdLst>
              <a:gd name="T0" fmla="*/ 932 w 1146"/>
              <a:gd name="T1" fmla="*/ 0 h 1307"/>
              <a:gd name="T2" fmla="*/ 1865 w 1146"/>
              <a:gd name="T3" fmla="*/ 467 h 1307"/>
              <a:gd name="T4" fmla="*/ 1865 w 1146"/>
              <a:gd name="T5" fmla="*/ 1662 h 1307"/>
              <a:gd name="T6" fmla="*/ 932 w 1146"/>
              <a:gd name="T7" fmla="*/ 2128 h 1307"/>
              <a:gd name="T8" fmla="*/ 0 w 1146"/>
              <a:gd name="T9" fmla="*/ 1662 h 1307"/>
              <a:gd name="T10" fmla="*/ 0 w 1146"/>
              <a:gd name="T11" fmla="*/ 467 h 1307"/>
              <a:gd name="T12" fmla="*/ 932 w 1146"/>
              <a:gd name="T13" fmla="*/ 0 h 130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146" h="1307">
                <a:moveTo>
                  <a:pt x="573" y="0"/>
                </a:moveTo>
                <a:lnTo>
                  <a:pt x="1146" y="287"/>
                </a:lnTo>
                <a:lnTo>
                  <a:pt x="1146" y="1021"/>
                </a:lnTo>
                <a:lnTo>
                  <a:pt x="573" y="1307"/>
                </a:lnTo>
                <a:lnTo>
                  <a:pt x="0" y="1021"/>
                </a:lnTo>
                <a:lnTo>
                  <a:pt x="0" y="287"/>
                </a:lnTo>
                <a:lnTo>
                  <a:pt x="573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标题 1">
            <a:extLst>
              <a:ext uri="{FF2B5EF4-FFF2-40B4-BE49-F238E27FC236}">
                <a16:creationId xmlns="" xmlns:a16="http://schemas.microsoft.com/office/drawing/2014/main" id="{BCEC5C89-2E77-4D7B-83F3-9C6418CA6881}"/>
              </a:ext>
            </a:extLst>
          </p:cNvPr>
          <p:cNvSpPr txBox="1"/>
          <p:nvPr/>
        </p:nvSpPr>
        <p:spPr bwMode="auto">
          <a:xfrm>
            <a:off x="5568961" y="1779807"/>
            <a:ext cx="1119403" cy="8555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6000" b="1" i="0" u="none" strike="noStrike" kern="1200" cap="none" spc="600" normalizeH="0" baseline="-2500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90742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xmlns="" id="{B0708AE4-EEDE-44B5-B074-B25B462AD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808" y="1595438"/>
            <a:ext cx="3317875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zh-CN" altLang="en-US" sz="5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谢谢</a:t>
            </a:r>
            <a:endParaRPr lang="en-US" altLang="zh-CN" sz="54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xmlns="" id="{6C4C5B25-8F07-4E66-90C6-262A25036C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1175" y="2555875"/>
            <a:ext cx="3041650" cy="96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THANKS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！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359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="" xmlns:a16="http://schemas.microsoft.com/office/drawing/2014/main" id="{E90E0C24-89A7-483D-ABE6-07C9EB880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洞悉销售易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PaaS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交付能力</a:t>
            </a:r>
          </a:p>
        </p:txBody>
      </p:sp>
    </p:spTree>
    <p:extLst>
      <p:ext uri="{BB962C8B-B14F-4D97-AF65-F5344CB8AC3E}">
        <p14:creationId xmlns:p14="http://schemas.microsoft.com/office/powerpoint/2010/main" val="418823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标题 68">
            <a:extLst>
              <a:ext uri="{FF2B5EF4-FFF2-40B4-BE49-F238E27FC236}">
                <a16:creationId xmlns="" xmlns:a16="http://schemas.microsoft.com/office/drawing/2014/main" id="{7B119810-B0E3-4241-A612-9EE73773D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PaaS</a:t>
            </a:r>
            <a:r>
              <a:rPr lang="zh-CN" altLang="en-US" dirty="0"/>
              <a:t>平台能力</a:t>
            </a:r>
          </a:p>
        </p:txBody>
      </p:sp>
      <p:sp>
        <p:nvSpPr>
          <p:cNvPr id="4" name="ïṧḷïḓê-Shape 2900">
            <a:extLst>
              <a:ext uri="{FF2B5EF4-FFF2-40B4-BE49-F238E27FC236}">
                <a16:creationId xmlns="" xmlns:a16="http://schemas.microsoft.com/office/drawing/2014/main" id="{EC7A7B32-B2CC-425E-8E5B-AE2F471F7135}"/>
              </a:ext>
            </a:extLst>
          </p:cNvPr>
          <p:cNvSpPr/>
          <p:nvPr/>
        </p:nvSpPr>
        <p:spPr>
          <a:xfrm>
            <a:off x="5952458" y="4747237"/>
            <a:ext cx="322213" cy="4095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57" y="34366"/>
                </a:moveTo>
                <a:cubicBezTo>
                  <a:pt x="115000" y="24225"/>
                  <a:pt x="103571" y="25352"/>
                  <a:pt x="100714" y="23661"/>
                </a:cubicBezTo>
                <a:cubicBezTo>
                  <a:pt x="98571" y="19718"/>
                  <a:pt x="91428" y="18591"/>
                  <a:pt x="91428" y="18591"/>
                </a:cubicBezTo>
                <a:cubicBezTo>
                  <a:pt x="91428" y="7323"/>
                  <a:pt x="80000" y="8450"/>
                  <a:pt x="80000" y="8450"/>
                </a:cubicBezTo>
                <a:cubicBezTo>
                  <a:pt x="80000" y="8450"/>
                  <a:pt x="75714" y="0"/>
                  <a:pt x="64285" y="563"/>
                </a:cubicBezTo>
                <a:cubicBezTo>
                  <a:pt x="50000" y="1126"/>
                  <a:pt x="47857" y="12957"/>
                  <a:pt x="47857" y="12957"/>
                </a:cubicBezTo>
                <a:cubicBezTo>
                  <a:pt x="40000" y="12394"/>
                  <a:pt x="38571" y="18591"/>
                  <a:pt x="38571" y="18591"/>
                </a:cubicBezTo>
                <a:cubicBezTo>
                  <a:pt x="23571" y="16338"/>
                  <a:pt x="22142" y="27042"/>
                  <a:pt x="22142" y="27042"/>
                </a:cubicBezTo>
                <a:cubicBezTo>
                  <a:pt x="16428" y="25915"/>
                  <a:pt x="0" y="33239"/>
                  <a:pt x="7142" y="44507"/>
                </a:cubicBezTo>
                <a:cubicBezTo>
                  <a:pt x="15000" y="55774"/>
                  <a:pt x="30714" y="52394"/>
                  <a:pt x="30714" y="52394"/>
                </a:cubicBezTo>
                <a:cubicBezTo>
                  <a:pt x="39285" y="65352"/>
                  <a:pt x="49285" y="56901"/>
                  <a:pt x="51428" y="58591"/>
                </a:cubicBezTo>
                <a:cubicBezTo>
                  <a:pt x="54285" y="60281"/>
                  <a:pt x="57142" y="59718"/>
                  <a:pt x="57142" y="59718"/>
                </a:cubicBezTo>
                <a:cubicBezTo>
                  <a:pt x="57142" y="59718"/>
                  <a:pt x="58571" y="68169"/>
                  <a:pt x="55714" y="75492"/>
                </a:cubicBezTo>
                <a:cubicBezTo>
                  <a:pt x="52857" y="82253"/>
                  <a:pt x="51428" y="92957"/>
                  <a:pt x="51428" y="92957"/>
                </a:cubicBezTo>
                <a:cubicBezTo>
                  <a:pt x="51428" y="92957"/>
                  <a:pt x="43571" y="90704"/>
                  <a:pt x="39285" y="87887"/>
                </a:cubicBezTo>
                <a:cubicBezTo>
                  <a:pt x="35714" y="85633"/>
                  <a:pt x="35714" y="81126"/>
                  <a:pt x="35714" y="81126"/>
                </a:cubicBezTo>
                <a:cubicBezTo>
                  <a:pt x="37142" y="80563"/>
                  <a:pt x="38571" y="78309"/>
                  <a:pt x="38571" y="78309"/>
                </a:cubicBezTo>
                <a:cubicBezTo>
                  <a:pt x="44285" y="81690"/>
                  <a:pt x="49285" y="77183"/>
                  <a:pt x="48571" y="72676"/>
                </a:cubicBezTo>
                <a:cubicBezTo>
                  <a:pt x="48571" y="67605"/>
                  <a:pt x="42857" y="68169"/>
                  <a:pt x="42857" y="68169"/>
                </a:cubicBezTo>
                <a:cubicBezTo>
                  <a:pt x="42857" y="68169"/>
                  <a:pt x="42142" y="65915"/>
                  <a:pt x="40000" y="65352"/>
                </a:cubicBezTo>
                <a:cubicBezTo>
                  <a:pt x="40714" y="61971"/>
                  <a:pt x="35714" y="61408"/>
                  <a:pt x="35714" y="61408"/>
                </a:cubicBezTo>
                <a:cubicBezTo>
                  <a:pt x="35714" y="61408"/>
                  <a:pt x="32857" y="58591"/>
                  <a:pt x="27857" y="58028"/>
                </a:cubicBezTo>
                <a:cubicBezTo>
                  <a:pt x="22857" y="58028"/>
                  <a:pt x="22857" y="63098"/>
                  <a:pt x="22857" y="63098"/>
                </a:cubicBezTo>
                <a:cubicBezTo>
                  <a:pt x="22857" y="63098"/>
                  <a:pt x="18571" y="63098"/>
                  <a:pt x="18571" y="65915"/>
                </a:cubicBezTo>
                <a:cubicBezTo>
                  <a:pt x="13571" y="64225"/>
                  <a:pt x="12142" y="68169"/>
                  <a:pt x="12142" y="68169"/>
                </a:cubicBezTo>
                <a:cubicBezTo>
                  <a:pt x="12142" y="68169"/>
                  <a:pt x="7142" y="68732"/>
                  <a:pt x="5714" y="72676"/>
                </a:cubicBezTo>
                <a:cubicBezTo>
                  <a:pt x="5000" y="77746"/>
                  <a:pt x="12857" y="79436"/>
                  <a:pt x="15000" y="78873"/>
                </a:cubicBezTo>
                <a:cubicBezTo>
                  <a:pt x="15000" y="81690"/>
                  <a:pt x="27142" y="82816"/>
                  <a:pt x="29285" y="82253"/>
                </a:cubicBezTo>
                <a:cubicBezTo>
                  <a:pt x="31428" y="87323"/>
                  <a:pt x="50000" y="95774"/>
                  <a:pt x="50000" y="95774"/>
                </a:cubicBezTo>
                <a:cubicBezTo>
                  <a:pt x="50000" y="95774"/>
                  <a:pt x="50714" y="103661"/>
                  <a:pt x="50000" y="108732"/>
                </a:cubicBezTo>
                <a:cubicBezTo>
                  <a:pt x="49285" y="113802"/>
                  <a:pt x="50000" y="116056"/>
                  <a:pt x="47857" y="117746"/>
                </a:cubicBezTo>
                <a:cubicBezTo>
                  <a:pt x="45000" y="119436"/>
                  <a:pt x="40000" y="119436"/>
                  <a:pt x="37857" y="119999"/>
                </a:cubicBezTo>
                <a:cubicBezTo>
                  <a:pt x="70000" y="119999"/>
                  <a:pt x="70000" y="119999"/>
                  <a:pt x="70000" y="119999"/>
                </a:cubicBezTo>
                <a:cubicBezTo>
                  <a:pt x="69285" y="118873"/>
                  <a:pt x="62857" y="112676"/>
                  <a:pt x="60714" y="101408"/>
                </a:cubicBezTo>
                <a:cubicBezTo>
                  <a:pt x="58571" y="89014"/>
                  <a:pt x="63571" y="79436"/>
                  <a:pt x="65000" y="77746"/>
                </a:cubicBezTo>
                <a:cubicBezTo>
                  <a:pt x="70000" y="70985"/>
                  <a:pt x="76428" y="59154"/>
                  <a:pt x="76428" y="59154"/>
                </a:cubicBezTo>
                <a:cubicBezTo>
                  <a:pt x="85000" y="58028"/>
                  <a:pt x="89285" y="51830"/>
                  <a:pt x="89285" y="51830"/>
                </a:cubicBezTo>
                <a:cubicBezTo>
                  <a:pt x="89285" y="51830"/>
                  <a:pt x="101428" y="56338"/>
                  <a:pt x="109285" y="51830"/>
                </a:cubicBezTo>
                <a:cubicBezTo>
                  <a:pt x="120000" y="44507"/>
                  <a:pt x="112857" y="34366"/>
                  <a:pt x="112857" y="34366"/>
                </a:cubicBezTo>
                <a:close/>
                <a:moveTo>
                  <a:pt x="30714" y="81690"/>
                </a:moveTo>
                <a:cubicBezTo>
                  <a:pt x="32142" y="81690"/>
                  <a:pt x="33571" y="81690"/>
                  <a:pt x="33571" y="81690"/>
                </a:cubicBezTo>
                <a:cubicBezTo>
                  <a:pt x="33571" y="83380"/>
                  <a:pt x="34285" y="85070"/>
                  <a:pt x="34285" y="85070"/>
                </a:cubicBezTo>
                <a:cubicBezTo>
                  <a:pt x="32857" y="83943"/>
                  <a:pt x="30714" y="81690"/>
                  <a:pt x="30714" y="81690"/>
                </a:cubicBezTo>
                <a:close/>
                <a:moveTo>
                  <a:pt x="62857" y="72676"/>
                </a:moveTo>
                <a:cubicBezTo>
                  <a:pt x="62857" y="72676"/>
                  <a:pt x="63571" y="65352"/>
                  <a:pt x="62857" y="60845"/>
                </a:cubicBezTo>
                <a:cubicBezTo>
                  <a:pt x="70714" y="60845"/>
                  <a:pt x="70714" y="60845"/>
                  <a:pt x="70714" y="60845"/>
                </a:cubicBezTo>
                <a:cubicBezTo>
                  <a:pt x="70714" y="60845"/>
                  <a:pt x="68571" y="67605"/>
                  <a:pt x="62857" y="72676"/>
                </a:cubicBezTo>
                <a:close/>
                <a:moveTo>
                  <a:pt x="70714" y="119999"/>
                </a:moveTo>
                <a:cubicBezTo>
                  <a:pt x="70000" y="119999"/>
                  <a:pt x="70000" y="119999"/>
                  <a:pt x="70000" y="119999"/>
                </a:cubicBezTo>
                <a:cubicBezTo>
                  <a:pt x="70000" y="119999"/>
                  <a:pt x="70714" y="119999"/>
                  <a:pt x="70714" y="119999"/>
                </a:cubicBezTo>
                <a:close/>
                <a:moveTo>
                  <a:pt x="37857" y="119999"/>
                </a:moveTo>
                <a:cubicBezTo>
                  <a:pt x="37142" y="119999"/>
                  <a:pt x="37142" y="119999"/>
                  <a:pt x="37142" y="119999"/>
                </a:cubicBezTo>
                <a:cubicBezTo>
                  <a:pt x="37142" y="119999"/>
                  <a:pt x="37142" y="119999"/>
                  <a:pt x="37857" y="11999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sz="2400">
              <a:latin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302275D5-2039-434D-9677-E71499C4D35F}"/>
              </a:ext>
            </a:extLst>
          </p:cNvPr>
          <p:cNvGrpSpPr/>
          <p:nvPr/>
        </p:nvGrpSpPr>
        <p:grpSpPr>
          <a:xfrm>
            <a:off x="-126273" y="3758379"/>
            <a:ext cx="9304489" cy="1398375"/>
            <a:chOff x="-253997" y="7530814"/>
            <a:chExt cx="18611849" cy="2797179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2" name="ïṧḷïḓê-Shape 2902">
              <a:extLst>
                <a:ext uri="{FF2B5EF4-FFF2-40B4-BE49-F238E27FC236}">
                  <a16:creationId xmlns="" xmlns:a16="http://schemas.microsoft.com/office/drawing/2014/main" id="{CE54D61A-A9A7-4483-A0CD-81F7A6B32280}"/>
                </a:ext>
              </a:extLst>
            </p:cNvPr>
            <p:cNvSpPr/>
            <p:nvPr/>
          </p:nvSpPr>
          <p:spPr>
            <a:xfrm>
              <a:off x="9681707" y="9350089"/>
              <a:ext cx="771524" cy="9778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0447" y="119527"/>
                  </a:moveTo>
                  <a:cubicBezTo>
                    <a:pt x="70447" y="119527"/>
                    <a:pt x="70447" y="119527"/>
                    <a:pt x="70447" y="119527"/>
                  </a:cubicBezTo>
                  <a:cubicBezTo>
                    <a:pt x="70447" y="120000"/>
                    <a:pt x="70447" y="120000"/>
                    <a:pt x="70447" y="120000"/>
                  </a:cubicBezTo>
                  <a:lnTo>
                    <a:pt x="70447" y="119527"/>
                  </a:lnTo>
                  <a:close/>
                  <a:moveTo>
                    <a:pt x="38208" y="119527"/>
                  </a:moveTo>
                  <a:cubicBezTo>
                    <a:pt x="37611" y="119527"/>
                    <a:pt x="37611" y="119527"/>
                    <a:pt x="37611" y="119527"/>
                  </a:cubicBezTo>
                  <a:cubicBezTo>
                    <a:pt x="37611" y="119527"/>
                    <a:pt x="37611" y="119527"/>
                    <a:pt x="38208" y="119527"/>
                  </a:cubicBezTo>
                  <a:close/>
                  <a:moveTo>
                    <a:pt x="112835" y="34488"/>
                  </a:moveTo>
                  <a:cubicBezTo>
                    <a:pt x="114626" y="24094"/>
                    <a:pt x="103283" y="25039"/>
                    <a:pt x="100895" y="23622"/>
                  </a:cubicBezTo>
                  <a:cubicBezTo>
                    <a:pt x="98507" y="19842"/>
                    <a:pt x="91940" y="18425"/>
                    <a:pt x="91940" y="18425"/>
                  </a:cubicBezTo>
                  <a:cubicBezTo>
                    <a:pt x="91343" y="7086"/>
                    <a:pt x="80000" y="8503"/>
                    <a:pt x="80000" y="8503"/>
                  </a:cubicBezTo>
                  <a:cubicBezTo>
                    <a:pt x="80000" y="8503"/>
                    <a:pt x="75820" y="0"/>
                    <a:pt x="64477" y="472"/>
                  </a:cubicBezTo>
                  <a:cubicBezTo>
                    <a:pt x="50149" y="944"/>
                    <a:pt x="48358" y="12755"/>
                    <a:pt x="48358" y="12755"/>
                  </a:cubicBezTo>
                  <a:cubicBezTo>
                    <a:pt x="40000" y="12755"/>
                    <a:pt x="38805" y="18897"/>
                    <a:pt x="38805" y="18897"/>
                  </a:cubicBezTo>
                  <a:cubicBezTo>
                    <a:pt x="23880" y="16535"/>
                    <a:pt x="22089" y="26929"/>
                    <a:pt x="22089" y="26929"/>
                  </a:cubicBezTo>
                  <a:cubicBezTo>
                    <a:pt x="16716" y="25511"/>
                    <a:pt x="0" y="33070"/>
                    <a:pt x="7761" y="44409"/>
                  </a:cubicBezTo>
                  <a:cubicBezTo>
                    <a:pt x="15522" y="55748"/>
                    <a:pt x="31044" y="51968"/>
                    <a:pt x="31044" y="51968"/>
                  </a:cubicBezTo>
                  <a:cubicBezTo>
                    <a:pt x="39402" y="65196"/>
                    <a:pt x="49552" y="57165"/>
                    <a:pt x="51940" y="58582"/>
                  </a:cubicBezTo>
                  <a:cubicBezTo>
                    <a:pt x="54328" y="60000"/>
                    <a:pt x="57313" y="59527"/>
                    <a:pt x="57313" y="59527"/>
                  </a:cubicBezTo>
                  <a:cubicBezTo>
                    <a:pt x="57313" y="59527"/>
                    <a:pt x="58507" y="68503"/>
                    <a:pt x="56119" y="75590"/>
                  </a:cubicBezTo>
                  <a:cubicBezTo>
                    <a:pt x="53134" y="82677"/>
                    <a:pt x="51343" y="93070"/>
                    <a:pt x="51343" y="93070"/>
                  </a:cubicBezTo>
                  <a:cubicBezTo>
                    <a:pt x="51343" y="93070"/>
                    <a:pt x="43582" y="90708"/>
                    <a:pt x="40000" y="87874"/>
                  </a:cubicBezTo>
                  <a:cubicBezTo>
                    <a:pt x="35820" y="85511"/>
                    <a:pt x="35820" y="80787"/>
                    <a:pt x="35820" y="80787"/>
                  </a:cubicBezTo>
                  <a:cubicBezTo>
                    <a:pt x="37611" y="80787"/>
                    <a:pt x="38805" y="78425"/>
                    <a:pt x="38805" y="78425"/>
                  </a:cubicBezTo>
                  <a:cubicBezTo>
                    <a:pt x="44179" y="81259"/>
                    <a:pt x="49552" y="77007"/>
                    <a:pt x="48955" y="72283"/>
                  </a:cubicBezTo>
                  <a:cubicBezTo>
                    <a:pt x="48955" y="67559"/>
                    <a:pt x="42985" y="68031"/>
                    <a:pt x="42985" y="68031"/>
                  </a:cubicBezTo>
                  <a:cubicBezTo>
                    <a:pt x="42985" y="68031"/>
                    <a:pt x="42985" y="65669"/>
                    <a:pt x="40000" y="65669"/>
                  </a:cubicBezTo>
                  <a:cubicBezTo>
                    <a:pt x="40597" y="61889"/>
                    <a:pt x="35820" y="61417"/>
                    <a:pt x="35820" y="61417"/>
                  </a:cubicBezTo>
                  <a:cubicBezTo>
                    <a:pt x="35820" y="61417"/>
                    <a:pt x="33432" y="58582"/>
                    <a:pt x="28059" y="58110"/>
                  </a:cubicBezTo>
                  <a:cubicBezTo>
                    <a:pt x="23283" y="57637"/>
                    <a:pt x="23283" y="63307"/>
                    <a:pt x="23283" y="63307"/>
                  </a:cubicBezTo>
                  <a:cubicBezTo>
                    <a:pt x="23283" y="63307"/>
                    <a:pt x="19104" y="62834"/>
                    <a:pt x="18507" y="65669"/>
                  </a:cubicBezTo>
                  <a:cubicBezTo>
                    <a:pt x="14328" y="64251"/>
                    <a:pt x="12537" y="68503"/>
                    <a:pt x="12537" y="68503"/>
                  </a:cubicBezTo>
                  <a:cubicBezTo>
                    <a:pt x="12537" y="68503"/>
                    <a:pt x="7164" y="68976"/>
                    <a:pt x="5970" y="72755"/>
                  </a:cubicBezTo>
                  <a:cubicBezTo>
                    <a:pt x="5373" y="77480"/>
                    <a:pt x="13134" y="79370"/>
                    <a:pt x="14925" y="78897"/>
                  </a:cubicBezTo>
                  <a:cubicBezTo>
                    <a:pt x="14925" y="81732"/>
                    <a:pt x="27462" y="82677"/>
                    <a:pt x="29253" y="82204"/>
                  </a:cubicBezTo>
                  <a:cubicBezTo>
                    <a:pt x="32238" y="87401"/>
                    <a:pt x="50746" y="95905"/>
                    <a:pt x="50746" y="95905"/>
                  </a:cubicBezTo>
                  <a:cubicBezTo>
                    <a:pt x="50746" y="95905"/>
                    <a:pt x="50746" y="103464"/>
                    <a:pt x="50149" y="108661"/>
                  </a:cubicBezTo>
                  <a:cubicBezTo>
                    <a:pt x="48955" y="113385"/>
                    <a:pt x="50746" y="115748"/>
                    <a:pt x="47761" y="118110"/>
                  </a:cubicBezTo>
                  <a:cubicBezTo>
                    <a:pt x="45373" y="119527"/>
                    <a:pt x="40000" y="119527"/>
                    <a:pt x="38208" y="119527"/>
                  </a:cubicBezTo>
                  <a:cubicBezTo>
                    <a:pt x="70447" y="119527"/>
                    <a:pt x="70447" y="119527"/>
                    <a:pt x="70447" y="119527"/>
                  </a:cubicBezTo>
                  <a:cubicBezTo>
                    <a:pt x="69253" y="118582"/>
                    <a:pt x="62686" y="112913"/>
                    <a:pt x="60895" y="101574"/>
                  </a:cubicBezTo>
                  <a:cubicBezTo>
                    <a:pt x="58507" y="89291"/>
                    <a:pt x="63880" y="79370"/>
                    <a:pt x="65074" y="77952"/>
                  </a:cubicBezTo>
                  <a:cubicBezTo>
                    <a:pt x="70447" y="70866"/>
                    <a:pt x="77014" y="59055"/>
                    <a:pt x="77014" y="59055"/>
                  </a:cubicBezTo>
                  <a:cubicBezTo>
                    <a:pt x="85373" y="57637"/>
                    <a:pt x="89552" y="51968"/>
                    <a:pt x="89552" y="51968"/>
                  </a:cubicBezTo>
                  <a:cubicBezTo>
                    <a:pt x="89552" y="51968"/>
                    <a:pt x="101492" y="56220"/>
                    <a:pt x="109253" y="51496"/>
                  </a:cubicBezTo>
                  <a:cubicBezTo>
                    <a:pt x="120000" y="44409"/>
                    <a:pt x="112835" y="34488"/>
                    <a:pt x="112835" y="34488"/>
                  </a:cubicBezTo>
                  <a:close/>
                  <a:moveTo>
                    <a:pt x="31044" y="81732"/>
                  </a:moveTo>
                  <a:cubicBezTo>
                    <a:pt x="32238" y="81732"/>
                    <a:pt x="34029" y="81732"/>
                    <a:pt x="34029" y="81732"/>
                  </a:cubicBezTo>
                  <a:cubicBezTo>
                    <a:pt x="33432" y="83149"/>
                    <a:pt x="34626" y="85039"/>
                    <a:pt x="34626" y="85039"/>
                  </a:cubicBezTo>
                  <a:cubicBezTo>
                    <a:pt x="32835" y="83622"/>
                    <a:pt x="31044" y="81732"/>
                    <a:pt x="31044" y="81732"/>
                  </a:cubicBezTo>
                  <a:close/>
                  <a:moveTo>
                    <a:pt x="62686" y="72283"/>
                  </a:moveTo>
                  <a:cubicBezTo>
                    <a:pt x="62686" y="72283"/>
                    <a:pt x="63880" y="65196"/>
                    <a:pt x="63283" y="60944"/>
                  </a:cubicBezTo>
                  <a:cubicBezTo>
                    <a:pt x="71044" y="60944"/>
                    <a:pt x="71044" y="60944"/>
                    <a:pt x="71044" y="60944"/>
                  </a:cubicBezTo>
                  <a:cubicBezTo>
                    <a:pt x="71044" y="60944"/>
                    <a:pt x="68656" y="67559"/>
                    <a:pt x="62686" y="722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+mn-ea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="" xmlns:a16="http://schemas.microsoft.com/office/drawing/2014/main" id="{BCC0330F-E0A2-4DEC-B06B-A584BB986094}"/>
                </a:ext>
              </a:extLst>
            </p:cNvPr>
            <p:cNvGrpSpPr/>
            <p:nvPr/>
          </p:nvGrpSpPr>
          <p:grpSpPr>
            <a:xfrm>
              <a:off x="-253997" y="7530814"/>
              <a:ext cx="18611849" cy="2797179"/>
              <a:chOff x="-253997" y="7530814"/>
              <a:chExt cx="18611849" cy="2797179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="" xmlns:a16="http://schemas.microsoft.com/office/drawing/2014/main" id="{7DAA1659-7E1F-4E4F-B89F-F2699B4CBD5C}"/>
                  </a:ext>
                </a:extLst>
              </p:cNvPr>
              <p:cNvGrpSpPr/>
              <p:nvPr/>
            </p:nvGrpSpPr>
            <p:grpSpPr>
              <a:xfrm>
                <a:off x="-253997" y="7530814"/>
                <a:ext cx="18611849" cy="2797179"/>
                <a:chOff x="-253997" y="7530814"/>
                <a:chExt cx="18611849" cy="2797179"/>
              </a:xfrm>
              <a:grpFill/>
            </p:grpSpPr>
            <p:sp>
              <p:nvSpPr>
                <p:cNvPr id="46" name="ïṧḷïḓê-Shape 2905">
                  <a:extLst>
                    <a:ext uri="{FF2B5EF4-FFF2-40B4-BE49-F238E27FC236}">
                      <a16:creationId xmlns="" xmlns:a16="http://schemas.microsoft.com/office/drawing/2014/main" id="{4F2A4C47-2C7A-4FA0-8357-4BD25263000F}"/>
                    </a:ext>
                  </a:extLst>
                </p:cNvPr>
                <p:cNvSpPr/>
                <p:nvPr/>
              </p:nvSpPr>
              <p:spPr>
                <a:xfrm>
                  <a:off x="2784021" y="9111967"/>
                  <a:ext cx="962026" cy="121602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0560" y="119620"/>
                      </a:moveTo>
                      <a:cubicBezTo>
                        <a:pt x="70080" y="119620"/>
                        <a:pt x="70080" y="119620"/>
                        <a:pt x="70080" y="119620"/>
                      </a:cubicBezTo>
                      <a:cubicBezTo>
                        <a:pt x="70080" y="120000"/>
                        <a:pt x="70560" y="120000"/>
                        <a:pt x="70560" y="120000"/>
                      </a:cubicBezTo>
                      <a:lnTo>
                        <a:pt x="70560" y="119620"/>
                      </a:lnTo>
                      <a:close/>
                      <a:moveTo>
                        <a:pt x="37920" y="119620"/>
                      </a:moveTo>
                      <a:cubicBezTo>
                        <a:pt x="36960" y="119620"/>
                        <a:pt x="36960" y="119620"/>
                        <a:pt x="36960" y="119620"/>
                      </a:cubicBezTo>
                      <a:cubicBezTo>
                        <a:pt x="36960" y="119620"/>
                        <a:pt x="37440" y="119620"/>
                        <a:pt x="37920" y="119620"/>
                      </a:cubicBezTo>
                      <a:close/>
                      <a:moveTo>
                        <a:pt x="112800" y="34556"/>
                      </a:moveTo>
                      <a:cubicBezTo>
                        <a:pt x="114720" y="24303"/>
                        <a:pt x="103200" y="25063"/>
                        <a:pt x="100800" y="23924"/>
                      </a:cubicBezTo>
                      <a:cubicBezTo>
                        <a:pt x="98400" y="19746"/>
                        <a:pt x="91680" y="18607"/>
                        <a:pt x="91680" y="18607"/>
                      </a:cubicBezTo>
                      <a:cubicBezTo>
                        <a:pt x="91680" y="7215"/>
                        <a:pt x="80160" y="8354"/>
                        <a:pt x="80160" y="8354"/>
                      </a:cubicBezTo>
                      <a:cubicBezTo>
                        <a:pt x="80160" y="8354"/>
                        <a:pt x="75360" y="0"/>
                        <a:pt x="64320" y="379"/>
                      </a:cubicBezTo>
                      <a:cubicBezTo>
                        <a:pt x="49920" y="759"/>
                        <a:pt x="48000" y="12911"/>
                        <a:pt x="48000" y="12911"/>
                      </a:cubicBezTo>
                      <a:cubicBezTo>
                        <a:pt x="39840" y="12531"/>
                        <a:pt x="38880" y="18607"/>
                        <a:pt x="38880" y="18607"/>
                      </a:cubicBezTo>
                      <a:cubicBezTo>
                        <a:pt x="24000" y="16329"/>
                        <a:pt x="22080" y="26962"/>
                        <a:pt x="22080" y="26962"/>
                      </a:cubicBezTo>
                      <a:cubicBezTo>
                        <a:pt x="16320" y="25822"/>
                        <a:pt x="0" y="33037"/>
                        <a:pt x="7680" y="44430"/>
                      </a:cubicBezTo>
                      <a:cubicBezTo>
                        <a:pt x="14880" y="55443"/>
                        <a:pt x="30720" y="52025"/>
                        <a:pt x="30720" y="52025"/>
                      </a:cubicBezTo>
                      <a:cubicBezTo>
                        <a:pt x="38880" y="65316"/>
                        <a:pt x="49440" y="56962"/>
                        <a:pt x="51840" y="58481"/>
                      </a:cubicBezTo>
                      <a:cubicBezTo>
                        <a:pt x="54240" y="60000"/>
                        <a:pt x="57600" y="59620"/>
                        <a:pt x="57600" y="59620"/>
                      </a:cubicBezTo>
                      <a:cubicBezTo>
                        <a:pt x="57600" y="59620"/>
                        <a:pt x="58080" y="68354"/>
                        <a:pt x="55680" y="75569"/>
                      </a:cubicBezTo>
                      <a:cubicBezTo>
                        <a:pt x="53280" y="82405"/>
                        <a:pt x="51360" y="93037"/>
                        <a:pt x="51360" y="93037"/>
                      </a:cubicBezTo>
                      <a:cubicBezTo>
                        <a:pt x="51360" y="93037"/>
                        <a:pt x="43680" y="90379"/>
                        <a:pt x="39840" y="88101"/>
                      </a:cubicBezTo>
                      <a:cubicBezTo>
                        <a:pt x="35520" y="85822"/>
                        <a:pt x="35520" y="80886"/>
                        <a:pt x="35520" y="80886"/>
                      </a:cubicBezTo>
                      <a:cubicBezTo>
                        <a:pt x="37440" y="80886"/>
                        <a:pt x="38880" y="78227"/>
                        <a:pt x="38880" y="78227"/>
                      </a:cubicBezTo>
                      <a:cubicBezTo>
                        <a:pt x="44160" y="81265"/>
                        <a:pt x="48960" y="77088"/>
                        <a:pt x="48960" y="72531"/>
                      </a:cubicBezTo>
                      <a:cubicBezTo>
                        <a:pt x="48480" y="67594"/>
                        <a:pt x="43200" y="67974"/>
                        <a:pt x="43200" y="67974"/>
                      </a:cubicBezTo>
                      <a:cubicBezTo>
                        <a:pt x="43200" y="67974"/>
                        <a:pt x="42720" y="66075"/>
                        <a:pt x="39840" y="65316"/>
                      </a:cubicBezTo>
                      <a:cubicBezTo>
                        <a:pt x="40320" y="61518"/>
                        <a:pt x="35520" y="61518"/>
                        <a:pt x="35520" y="61518"/>
                      </a:cubicBezTo>
                      <a:cubicBezTo>
                        <a:pt x="35520" y="61518"/>
                        <a:pt x="33120" y="58481"/>
                        <a:pt x="28320" y="58101"/>
                      </a:cubicBezTo>
                      <a:cubicBezTo>
                        <a:pt x="23040" y="57721"/>
                        <a:pt x="23040" y="63417"/>
                        <a:pt x="23040" y="63417"/>
                      </a:cubicBezTo>
                      <a:cubicBezTo>
                        <a:pt x="23040" y="63417"/>
                        <a:pt x="18720" y="63037"/>
                        <a:pt x="18240" y="65696"/>
                      </a:cubicBezTo>
                      <a:cubicBezTo>
                        <a:pt x="13920" y="64177"/>
                        <a:pt x="12000" y="68354"/>
                        <a:pt x="12000" y="68354"/>
                      </a:cubicBezTo>
                      <a:cubicBezTo>
                        <a:pt x="12000" y="68354"/>
                        <a:pt x="7200" y="68734"/>
                        <a:pt x="6240" y="72911"/>
                      </a:cubicBezTo>
                      <a:cubicBezTo>
                        <a:pt x="5280" y="77848"/>
                        <a:pt x="12960" y="79367"/>
                        <a:pt x="14880" y="78607"/>
                      </a:cubicBezTo>
                      <a:cubicBezTo>
                        <a:pt x="14880" y="82025"/>
                        <a:pt x="27360" y="82784"/>
                        <a:pt x="29280" y="82025"/>
                      </a:cubicBezTo>
                      <a:cubicBezTo>
                        <a:pt x="31680" y="87341"/>
                        <a:pt x="50400" y="96075"/>
                        <a:pt x="50400" y="96075"/>
                      </a:cubicBezTo>
                      <a:cubicBezTo>
                        <a:pt x="50400" y="96075"/>
                        <a:pt x="50400" y="103670"/>
                        <a:pt x="49920" y="108607"/>
                      </a:cubicBezTo>
                      <a:cubicBezTo>
                        <a:pt x="48960" y="113544"/>
                        <a:pt x="50400" y="115822"/>
                        <a:pt x="47520" y="117721"/>
                      </a:cubicBezTo>
                      <a:cubicBezTo>
                        <a:pt x="45600" y="119620"/>
                        <a:pt x="40320" y="119620"/>
                        <a:pt x="37920" y="119620"/>
                      </a:cubicBezTo>
                      <a:cubicBezTo>
                        <a:pt x="70080" y="119620"/>
                        <a:pt x="70080" y="119620"/>
                        <a:pt x="70080" y="119620"/>
                      </a:cubicBezTo>
                      <a:cubicBezTo>
                        <a:pt x="69120" y="118860"/>
                        <a:pt x="62880" y="112784"/>
                        <a:pt x="60480" y="101392"/>
                      </a:cubicBezTo>
                      <a:cubicBezTo>
                        <a:pt x="58560" y="89240"/>
                        <a:pt x="63360" y="79367"/>
                        <a:pt x="64800" y="77848"/>
                      </a:cubicBezTo>
                      <a:cubicBezTo>
                        <a:pt x="70080" y="71012"/>
                        <a:pt x="76800" y="59240"/>
                        <a:pt x="76800" y="59240"/>
                      </a:cubicBezTo>
                      <a:cubicBezTo>
                        <a:pt x="84960" y="57721"/>
                        <a:pt x="89760" y="51645"/>
                        <a:pt x="89760" y="51645"/>
                      </a:cubicBezTo>
                      <a:cubicBezTo>
                        <a:pt x="89760" y="51645"/>
                        <a:pt x="101280" y="56582"/>
                        <a:pt x="109440" y="51645"/>
                      </a:cubicBezTo>
                      <a:cubicBezTo>
                        <a:pt x="120000" y="44430"/>
                        <a:pt x="112800" y="34556"/>
                        <a:pt x="112800" y="34556"/>
                      </a:cubicBezTo>
                      <a:close/>
                      <a:moveTo>
                        <a:pt x="30720" y="81645"/>
                      </a:moveTo>
                      <a:cubicBezTo>
                        <a:pt x="31680" y="81645"/>
                        <a:pt x="33600" y="81645"/>
                        <a:pt x="33600" y="81645"/>
                      </a:cubicBezTo>
                      <a:cubicBezTo>
                        <a:pt x="33600" y="83164"/>
                        <a:pt x="34560" y="85063"/>
                        <a:pt x="34560" y="85063"/>
                      </a:cubicBezTo>
                      <a:cubicBezTo>
                        <a:pt x="32640" y="83544"/>
                        <a:pt x="30720" y="81645"/>
                        <a:pt x="30720" y="81645"/>
                      </a:cubicBezTo>
                      <a:close/>
                      <a:moveTo>
                        <a:pt x="62880" y="72531"/>
                      </a:moveTo>
                      <a:cubicBezTo>
                        <a:pt x="62880" y="72531"/>
                        <a:pt x="63840" y="64936"/>
                        <a:pt x="63360" y="61139"/>
                      </a:cubicBezTo>
                      <a:cubicBezTo>
                        <a:pt x="70560" y="61139"/>
                        <a:pt x="70560" y="61139"/>
                        <a:pt x="70560" y="61139"/>
                      </a:cubicBezTo>
                      <a:cubicBezTo>
                        <a:pt x="70560" y="61139"/>
                        <a:pt x="68640" y="67594"/>
                        <a:pt x="62880" y="725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sz="2400">
                    <a:latin typeface="+mn-ea"/>
                  </a:endParaRPr>
                </a:p>
              </p:txBody>
            </p:sp>
            <p:grpSp>
              <p:nvGrpSpPr>
                <p:cNvPr id="47" name="组合 46">
                  <a:extLst>
                    <a:ext uri="{FF2B5EF4-FFF2-40B4-BE49-F238E27FC236}">
                      <a16:creationId xmlns="" xmlns:a16="http://schemas.microsoft.com/office/drawing/2014/main" id="{859A0190-E9F3-48F0-BB5D-18EC5B885A05}"/>
                    </a:ext>
                  </a:extLst>
                </p:cNvPr>
                <p:cNvGrpSpPr/>
                <p:nvPr/>
              </p:nvGrpSpPr>
              <p:grpSpPr>
                <a:xfrm>
                  <a:off x="-253997" y="7530814"/>
                  <a:ext cx="18611849" cy="2797179"/>
                  <a:chOff x="-253997" y="7530814"/>
                  <a:chExt cx="18611849" cy="2797179"/>
                </a:xfrm>
                <a:grpFill/>
              </p:grpSpPr>
              <p:grpSp>
                <p:nvGrpSpPr>
                  <p:cNvPr id="48" name="组合 47">
                    <a:extLst>
                      <a:ext uri="{FF2B5EF4-FFF2-40B4-BE49-F238E27FC236}">
                        <a16:creationId xmlns="" xmlns:a16="http://schemas.microsoft.com/office/drawing/2014/main" id="{7967B765-91A6-49F9-9913-AFB8F847CABE}"/>
                      </a:ext>
                    </a:extLst>
                  </p:cNvPr>
                  <p:cNvGrpSpPr/>
                  <p:nvPr/>
                </p:nvGrpSpPr>
                <p:grpSpPr>
                  <a:xfrm>
                    <a:off x="-253997" y="7530814"/>
                    <a:ext cx="18611849" cy="2797179"/>
                    <a:chOff x="-152397" y="7530814"/>
                    <a:chExt cx="18611849" cy="2797179"/>
                  </a:xfrm>
                  <a:grpFill/>
                </p:grpSpPr>
                <p:sp>
                  <p:nvSpPr>
                    <p:cNvPr id="52" name="ïṧḷïḓê-Shape 2908">
                      <a:extLst>
                        <a:ext uri="{FF2B5EF4-FFF2-40B4-BE49-F238E27FC236}">
                          <a16:creationId xmlns="" xmlns:a16="http://schemas.microsoft.com/office/drawing/2014/main" id="{97A4A297-68E5-40D5-9576-73A48312E4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94950" y="9111967"/>
                      <a:ext cx="962026" cy="121602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0000" h="120000" extrusionOk="0">
                          <a:moveTo>
                            <a:pt x="70560" y="119620"/>
                          </a:moveTo>
                          <a:cubicBezTo>
                            <a:pt x="70080" y="119620"/>
                            <a:pt x="70080" y="119620"/>
                            <a:pt x="70080" y="119620"/>
                          </a:cubicBezTo>
                          <a:cubicBezTo>
                            <a:pt x="70560" y="120000"/>
                            <a:pt x="70560" y="120000"/>
                            <a:pt x="70560" y="120000"/>
                          </a:cubicBezTo>
                          <a:lnTo>
                            <a:pt x="70560" y="119620"/>
                          </a:lnTo>
                          <a:close/>
                          <a:moveTo>
                            <a:pt x="37920" y="119620"/>
                          </a:moveTo>
                          <a:cubicBezTo>
                            <a:pt x="37440" y="119620"/>
                            <a:pt x="37440" y="119620"/>
                            <a:pt x="37440" y="119620"/>
                          </a:cubicBezTo>
                          <a:cubicBezTo>
                            <a:pt x="37440" y="119620"/>
                            <a:pt x="37440" y="119620"/>
                            <a:pt x="37920" y="119620"/>
                          </a:cubicBezTo>
                          <a:close/>
                          <a:moveTo>
                            <a:pt x="112800" y="34556"/>
                          </a:moveTo>
                          <a:cubicBezTo>
                            <a:pt x="114720" y="24303"/>
                            <a:pt x="103200" y="25063"/>
                            <a:pt x="100800" y="23924"/>
                          </a:cubicBezTo>
                          <a:cubicBezTo>
                            <a:pt x="98400" y="19746"/>
                            <a:pt x="91680" y="18607"/>
                            <a:pt x="91680" y="18607"/>
                          </a:cubicBezTo>
                          <a:cubicBezTo>
                            <a:pt x="91680" y="7215"/>
                            <a:pt x="80160" y="8354"/>
                            <a:pt x="80160" y="8354"/>
                          </a:cubicBezTo>
                          <a:cubicBezTo>
                            <a:pt x="80160" y="8354"/>
                            <a:pt x="75360" y="0"/>
                            <a:pt x="64320" y="379"/>
                          </a:cubicBezTo>
                          <a:cubicBezTo>
                            <a:pt x="49920" y="759"/>
                            <a:pt x="48000" y="12911"/>
                            <a:pt x="48000" y="12911"/>
                          </a:cubicBezTo>
                          <a:cubicBezTo>
                            <a:pt x="39840" y="12531"/>
                            <a:pt x="38880" y="18607"/>
                            <a:pt x="38880" y="18607"/>
                          </a:cubicBezTo>
                          <a:cubicBezTo>
                            <a:pt x="24000" y="16329"/>
                            <a:pt x="22080" y="26962"/>
                            <a:pt x="22080" y="26962"/>
                          </a:cubicBezTo>
                          <a:cubicBezTo>
                            <a:pt x="16800" y="25822"/>
                            <a:pt x="0" y="33037"/>
                            <a:pt x="7680" y="44430"/>
                          </a:cubicBezTo>
                          <a:cubicBezTo>
                            <a:pt x="15360" y="55443"/>
                            <a:pt x="30720" y="52025"/>
                            <a:pt x="30720" y="52025"/>
                          </a:cubicBezTo>
                          <a:cubicBezTo>
                            <a:pt x="39360" y="65316"/>
                            <a:pt x="49440" y="56962"/>
                            <a:pt x="51840" y="58481"/>
                          </a:cubicBezTo>
                          <a:cubicBezTo>
                            <a:pt x="54240" y="60000"/>
                            <a:pt x="57600" y="59620"/>
                            <a:pt x="57600" y="59620"/>
                          </a:cubicBezTo>
                          <a:cubicBezTo>
                            <a:pt x="57600" y="59620"/>
                            <a:pt x="58560" y="68354"/>
                            <a:pt x="55680" y="75569"/>
                          </a:cubicBezTo>
                          <a:cubicBezTo>
                            <a:pt x="53280" y="82405"/>
                            <a:pt x="51360" y="93037"/>
                            <a:pt x="51360" y="93037"/>
                          </a:cubicBezTo>
                          <a:cubicBezTo>
                            <a:pt x="51360" y="93037"/>
                            <a:pt x="43680" y="90379"/>
                            <a:pt x="39840" y="88101"/>
                          </a:cubicBezTo>
                          <a:cubicBezTo>
                            <a:pt x="35520" y="85822"/>
                            <a:pt x="36000" y="80886"/>
                            <a:pt x="36000" y="80886"/>
                          </a:cubicBezTo>
                          <a:cubicBezTo>
                            <a:pt x="37440" y="80886"/>
                            <a:pt x="38880" y="78227"/>
                            <a:pt x="38880" y="78227"/>
                          </a:cubicBezTo>
                          <a:cubicBezTo>
                            <a:pt x="44160" y="81265"/>
                            <a:pt x="48960" y="77088"/>
                            <a:pt x="48960" y="72531"/>
                          </a:cubicBezTo>
                          <a:cubicBezTo>
                            <a:pt x="48480" y="67594"/>
                            <a:pt x="43200" y="67974"/>
                            <a:pt x="43200" y="67974"/>
                          </a:cubicBezTo>
                          <a:cubicBezTo>
                            <a:pt x="43200" y="67974"/>
                            <a:pt x="42720" y="66075"/>
                            <a:pt x="39840" y="65316"/>
                          </a:cubicBezTo>
                          <a:cubicBezTo>
                            <a:pt x="40800" y="61518"/>
                            <a:pt x="35520" y="61518"/>
                            <a:pt x="35520" y="61518"/>
                          </a:cubicBezTo>
                          <a:cubicBezTo>
                            <a:pt x="35520" y="61518"/>
                            <a:pt x="33120" y="58481"/>
                            <a:pt x="28320" y="58101"/>
                          </a:cubicBezTo>
                          <a:cubicBezTo>
                            <a:pt x="23040" y="57721"/>
                            <a:pt x="23040" y="63417"/>
                            <a:pt x="23040" y="63417"/>
                          </a:cubicBezTo>
                          <a:cubicBezTo>
                            <a:pt x="23040" y="63417"/>
                            <a:pt x="18720" y="63037"/>
                            <a:pt x="18240" y="65696"/>
                          </a:cubicBezTo>
                          <a:cubicBezTo>
                            <a:pt x="13920" y="64177"/>
                            <a:pt x="12480" y="68354"/>
                            <a:pt x="12480" y="68354"/>
                          </a:cubicBezTo>
                          <a:cubicBezTo>
                            <a:pt x="12480" y="68354"/>
                            <a:pt x="7200" y="68734"/>
                            <a:pt x="6240" y="72911"/>
                          </a:cubicBezTo>
                          <a:cubicBezTo>
                            <a:pt x="5280" y="77848"/>
                            <a:pt x="12960" y="79367"/>
                            <a:pt x="14880" y="78607"/>
                          </a:cubicBezTo>
                          <a:cubicBezTo>
                            <a:pt x="14880" y="82025"/>
                            <a:pt x="27360" y="82784"/>
                            <a:pt x="29280" y="82025"/>
                          </a:cubicBezTo>
                          <a:cubicBezTo>
                            <a:pt x="31680" y="87341"/>
                            <a:pt x="50400" y="96075"/>
                            <a:pt x="50400" y="96075"/>
                          </a:cubicBezTo>
                          <a:cubicBezTo>
                            <a:pt x="50400" y="96075"/>
                            <a:pt x="50880" y="103670"/>
                            <a:pt x="49920" y="108607"/>
                          </a:cubicBezTo>
                          <a:cubicBezTo>
                            <a:pt x="48960" y="113544"/>
                            <a:pt x="50400" y="115822"/>
                            <a:pt x="47520" y="117721"/>
                          </a:cubicBezTo>
                          <a:cubicBezTo>
                            <a:pt x="45600" y="119620"/>
                            <a:pt x="40320" y="119620"/>
                            <a:pt x="37920" y="119620"/>
                          </a:cubicBezTo>
                          <a:cubicBezTo>
                            <a:pt x="70080" y="119620"/>
                            <a:pt x="70080" y="119620"/>
                            <a:pt x="70080" y="119620"/>
                          </a:cubicBezTo>
                          <a:cubicBezTo>
                            <a:pt x="69120" y="118860"/>
                            <a:pt x="62880" y="112784"/>
                            <a:pt x="60480" y="101392"/>
                          </a:cubicBezTo>
                          <a:cubicBezTo>
                            <a:pt x="58560" y="89240"/>
                            <a:pt x="63840" y="79367"/>
                            <a:pt x="64800" y="77848"/>
                          </a:cubicBezTo>
                          <a:cubicBezTo>
                            <a:pt x="70560" y="71012"/>
                            <a:pt x="76800" y="59240"/>
                            <a:pt x="76800" y="59240"/>
                          </a:cubicBezTo>
                          <a:cubicBezTo>
                            <a:pt x="84960" y="57721"/>
                            <a:pt x="89760" y="51645"/>
                            <a:pt x="89760" y="51645"/>
                          </a:cubicBezTo>
                          <a:cubicBezTo>
                            <a:pt x="89760" y="51645"/>
                            <a:pt x="101280" y="56582"/>
                            <a:pt x="109440" y="51645"/>
                          </a:cubicBezTo>
                          <a:cubicBezTo>
                            <a:pt x="120000" y="44430"/>
                            <a:pt x="112800" y="34556"/>
                            <a:pt x="112800" y="34556"/>
                          </a:cubicBezTo>
                          <a:close/>
                          <a:moveTo>
                            <a:pt x="31200" y="81645"/>
                          </a:moveTo>
                          <a:cubicBezTo>
                            <a:pt x="32160" y="81645"/>
                            <a:pt x="34080" y="81645"/>
                            <a:pt x="34080" y="81645"/>
                          </a:cubicBezTo>
                          <a:cubicBezTo>
                            <a:pt x="33600" y="83164"/>
                            <a:pt x="34560" y="85063"/>
                            <a:pt x="34560" y="85063"/>
                          </a:cubicBezTo>
                          <a:cubicBezTo>
                            <a:pt x="32640" y="83544"/>
                            <a:pt x="31200" y="81645"/>
                            <a:pt x="31200" y="81645"/>
                          </a:cubicBezTo>
                          <a:close/>
                          <a:moveTo>
                            <a:pt x="62880" y="72531"/>
                          </a:moveTo>
                          <a:cubicBezTo>
                            <a:pt x="62880" y="72531"/>
                            <a:pt x="63840" y="64936"/>
                            <a:pt x="63360" y="61139"/>
                          </a:cubicBezTo>
                          <a:cubicBezTo>
                            <a:pt x="70560" y="61139"/>
                            <a:pt x="70560" y="61139"/>
                            <a:pt x="70560" y="61139"/>
                          </a:cubicBezTo>
                          <a:cubicBezTo>
                            <a:pt x="70560" y="61139"/>
                            <a:pt x="68640" y="67594"/>
                            <a:pt x="62880" y="7253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 sz="2400">
                        <a:latin typeface="+mn-ea"/>
                      </a:endParaRPr>
                    </a:p>
                  </p:txBody>
                </p:sp>
                <p:sp>
                  <p:nvSpPr>
                    <p:cNvPr id="53" name="ïṧḷïḓê-Shape 2909">
                      <a:extLst>
                        <a:ext uri="{FF2B5EF4-FFF2-40B4-BE49-F238E27FC236}">
                          <a16:creationId xmlns="" xmlns:a16="http://schemas.microsoft.com/office/drawing/2014/main" id="{C4E9FFA0-0194-4476-A84E-835BE7E5A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72827" y="8683339"/>
                      <a:ext cx="1301748" cy="164464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0000" h="120000" extrusionOk="0">
                          <a:moveTo>
                            <a:pt x="107573" y="68411"/>
                          </a:moveTo>
                          <a:cubicBezTo>
                            <a:pt x="107573" y="68411"/>
                            <a:pt x="106153" y="64205"/>
                            <a:pt x="101538" y="65607"/>
                          </a:cubicBezTo>
                          <a:cubicBezTo>
                            <a:pt x="101183" y="63084"/>
                            <a:pt x="96923" y="63364"/>
                            <a:pt x="96923" y="63364"/>
                          </a:cubicBezTo>
                          <a:cubicBezTo>
                            <a:pt x="96923" y="63364"/>
                            <a:pt x="96923" y="57757"/>
                            <a:pt x="91597" y="58317"/>
                          </a:cubicBezTo>
                          <a:cubicBezTo>
                            <a:pt x="86627" y="58598"/>
                            <a:pt x="84497" y="61401"/>
                            <a:pt x="84497" y="61401"/>
                          </a:cubicBezTo>
                          <a:cubicBezTo>
                            <a:pt x="84497" y="61401"/>
                            <a:pt x="79526" y="61682"/>
                            <a:pt x="79881" y="65327"/>
                          </a:cubicBezTo>
                          <a:cubicBezTo>
                            <a:pt x="77396" y="65887"/>
                            <a:pt x="76686" y="67850"/>
                            <a:pt x="76686" y="67850"/>
                          </a:cubicBezTo>
                          <a:cubicBezTo>
                            <a:pt x="76686" y="67850"/>
                            <a:pt x="71360" y="67850"/>
                            <a:pt x="71005" y="72616"/>
                          </a:cubicBezTo>
                          <a:cubicBezTo>
                            <a:pt x="70650" y="77383"/>
                            <a:pt x="75621" y="81588"/>
                            <a:pt x="80946" y="78504"/>
                          </a:cubicBezTo>
                          <a:cubicBezTo>
                            <a:pt x="80946" y="78504"/>
                            <a:pt x="82366" y="80747"/>
                            <a:pt x="84142" y="81028"/>
                          </a:cubicBezTo>
                          <a:cubicBezTo>
                            <a:pt x="84142" y="81028"/>
                            <a:pt x="84142" y="85794"/>
                            <a:pt x="80236" y="88037"/>
                          </a:cubicBezTo>
                          <a:cubicBezTo>
                            <a:pt x="76331" y="90560"/>
                            <a:pt x="68520" y="92803"/>
                            <a:pt x="68520" y="92803"/>
                          </a:cubicBezTo>
                          <a:cubicBezTo>
                            <a:pt x="68520" y="92803"/>
                            <a:pt x="66745" y="82429"/>
                            <a:pt x="64260" y="75420"/>
                          </a:cubicBezTo>
                          <a:cubicBezTo>
                            <a:pt x="61420" y="68411"/>
                            <a:pt x="62485" y="59719"/>
                            <a:pt x="62485" y="59719"/>
                          </a:cubicBezTo>
                          <a:cubicBezTo>
                            <a:pt x="62485" y="59719"/>
                            <a:pt x="65680" y="60000"/>
                            <a:pt x="68165" y="58598"/>
                          </a:cubicBezTo>
                          <a:cubicBezTo>
                            <a:pt x="70650" y="57196"/>
                            <a:pt x="80946" y="65327"/>
                            <a:pt x="89112" y="52149"/>
                          </a:cubicBezTo>
                          <a:cubicBezTo>
                            <a:pt x="89112" y="52149"/>
                            <a:pt x="104733" y="55514"/>
                            <a:pt x="112544" y="44299"/>
                          </a:cubicBezTo>
                          <a:cubicBezTo>
                            <a:pt x="120000" y="33084"/>
                            <a:pt x="103313" y="25794"/>
                            <a:pt x="97988" y="26915"/>
                          </a:cubicBezTo>
                          <a:cubicBezTo>
                            <a:pt x="97988" y="26915"/>
                            <a:pt x="96213" y="16542"/>
                            <a:pt x="81301" y="18785"/>
                          </a:cubicBezTo>
                          <a:cubicBezTo>
                            <a:pt x="81301" y="18785"/>
                            <a:pt x="79881" y="12616"/>
                            <a:pt x="72071" y="12897"/>
                          </a:cubicBezTo>
                          <a:cubicBezTo>
                            <a:pt x="72071" y="12897"/>
                            <a:pt x="70295" y="841"/>
                            <a:pt x="55739" y="280"/>
                          </a:cubicBezTo>
                          <a:cubicBezTo>
                            <a:pt x="44378" y="0"/>
                            <a:pt x="39763" y="8411"/>
                            <a:pt x="39763" y="8411"/>
                          </a:cubicBezTo>
                          <a:cubicBezTo>
                            <a:pt x="39763" y="8411"/>
                            <a:pt x="28402" y="7289"/>
                            <a:pt x="28047" y="18504"/>
                          </a:cubicBezTo>
                          <a:cubicBezTo>
                            <a:pt x="28047" y="18504"/>
                            <a:pt x="21301" y="19906"/>
                            <a:pt x="18816" y="23831"/>
                          </a:cubicBezTo>
                          <a:cubicBezTo>
                            <a:pt x="16331" y="25233"/>
                            <a:pt x="4970" y="24392"/>
                            <a:pt x="7100" y="34485"/>
                          </a:cubicBezTo>
                          <a:cubicBezTo>
                            <a:pt x="7100" y="34485"/>
                            <a:pt x="0" y="44299"/>
                            <a:pt x="10295" y="51588"/>
                          </a:cubicBezTo>
                          <a:cubicBezTo>
                            <a:pt x="18461" y="56355"/>
                            <a:pt x="30177" y="51869"/>
                            <a:pt x="30177" y="51869"/>
                          </a:cubicBezTo>
                          <a:cubicBezTo>
                            <a:pt x="30177" y="51869"/>
                            <a:pt x="34792" y="57757"/>
                            <a:pt x="43313" y="59158"/>
                          </a:cubicBezTo>
                          <a:cubicBezTo>
                            <a:pt x="43313" y="59158"/>
                            <a:pt x="49349" y="70934"/>
                            <a:pt x="55029" y="77943"/>
                          </a:cubicBezTo>
                          <a:cubicBezTo>
                            <a:pt x="56094" y="79345"/>
                            <a:pt x="61420" y="89158"/>
                            <a:pt x="59289" y="101495"/>
                          </a:cubicBezTo>
                          <a:cubicBezTo>
                            <a:pt x="57159" y="112710"/>
                            <a:pt x="50769" y="118878"/>
                            <a:pt x="49704" y="119719"/>
                          </a:cubicBezTo>
                          <a:cubicBezTo>
                            <a:pt x="82011" y="119719"/>
                            <a:pt x="82011" y="119719"/>
                            <a:pt x="82011" y="119719"/>
                          </a:cubicBezTo>
                          <a:cubicBezTo>
                            <a:pt x="79881" y="119719"/>
                            <a:pt x="74556" y="119439"/>
                            <a:pt x="72426" y="118037"/>
                          </a:cubicBezTo>
                          <a:cubicBezTo>
                            <a:pt x="69585" y="115794"/>
                            <a:pt x="71005" y="113551"/>
                            <a:pt x="69940" y="108504"/>
                          </a:cubicBezTo>
                          <a:cubicBezTo>
                            <a:pt x="69230" y="103457"/>
                            <a:pt x="69585" y="96168"/>
                            <a:pt x="69585" y="96168"/>
                          </a:cubicBezTo>
                          <a:cubicBezTo>
                            <a:pt x="69585" y="96168"/>
                            <a:pt x="88047" y="87476"/>
                            <a:pt x="90887" y="82149"/>
                          </a:cubicBezTo>
                          <a:cubicBezTo>
                            <a:pt x="92662" y="82710"/>
                            <a:pt x="105088" y="81869"/>
                            <a:pt x="105088" y="78785"/>
                          </a:cubicBezTo>
                          <a:cubicBezTo>
                            <a:pt x="107218" y="79626"/>
                            <a:pt x="114674" y="77663"/>
                            <a:pt x="113964" y="72897"/>
                          </a:cubicBezTo>
                          <a:cubicBezTo>
                            <a:pt x="112899" y="68691"/>
                            <a:pt x="107573" y="68411"/>
                            <a:pt x="107573" y="68411"/>
                          </a:cubicBezTo>
                          <a:close/>
                          <a:moveTo>
                            <a:pt x="49349" y="61121"/>
                          </a:moveTo>
                          <a:cubicBezTo>
                            <a:pt x="56449" y="60841"/>
                            <a:pt x="56449" y="60841"/>
                            <a:pt x="56449" y="60841"/>
                          </a:cubicBezTo>
                          <a:cubicBezTo>
                            <a:pt x="56094" y="65046"/>
                            <a:pt x="57159" y="72616"/>
                            <a:pt x="57159" y="72616"/>
                          </a:cubicBezTo>
                          <a:cubicBezTo>
                            <a:pt x="51479" y="67570"/>
                            <a:pt x="49349" y="61121"/>
                            <a:pt x="49349" y="61121"/>
                          </a:cubicBezTo>
                          <a:close/>
                          <a:moveTo>
                            <a:pt x="85207" y="85233"/>
                          </a:moveTo>
                          <a:cubicBezTo>
                            <a:pt x="85207" y="85233"/>
                            <a:pt x="86627" y="83271"/>
                            <a:pt x="86272" y="81588"/>
                          </a:cubicBezTo>
                          <a:cubicBezTo>
                            <a:pt x="86272" y="81588"/>
                            <a:pt x="88047" y="81588"/>
                            <a:pt x="89112" y="81869"/>
                          </a:cubicBezTo>
                          <a:cubicBezTo>
                            <a:pt x="89112" y="81869"/>
                            <a:pt x="87337" y="83831"/>
                            <a:pt x="85207" y="85233"/>
                          </a:cubicBezTo>
                          <a:close/>
                          <a:moveTo>
                            <a:pt x="82721" y="119719"/>
                          </a:moveTo>
                          <a:cubicBezTo>
                            <a:pt x="82011" y="119719"/>
                            <a:pt x="82011" y="119719"/>
                            <a:pt x="82011" y="119719"/>
                          </a:cubicBezTo>
                          <a:cubicBezTo>
                            <a:pt x="82366" y="119719"/>
                            <a:pt x="82721" y="119719"/>
                            <a:pt x="82721" y="119719"/>
                          </a:cubicBezTo>
                          <a:close/>
                          <a:moveTo>
                            <a:pt x="49349" y="120000"/>
                          </a:moveTo>
                          <a:cubicBezTo>
                            <a:pt x="49349" y="120000"/>
                            <a:pt x="49349" y="120000"/>
                            <a:pt x="49704" y="119719"/>
                          </a:cubicBezTo>
                          <a:cubicBezTo>
                            <a:pt x="49349" y="119719"/>
                            <a:pt x="49349" y="119719"/>
                            <a:pt x="49349" y="119719"/>
                          </a:cubicBezTo>
                          <a:lnTo>
                            <a:pt x="49349" y="12000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 sz="2400">
                        <a:latin typeface="+mn-ea"/>
                      </a:endParaRPr>
                    </a:p>
                  </p:txBody>
                </p:sp>
                <p:sp>
                  <p:nvSpPr>
                    <p:cNvPr id="54" name="ïṧḷïḓê-Shape 2910">
                      <a:extLst>
                        <a:ext uri="{FF2B5EF4-FFF2-40B4-BE49-F238E27FC236}">
                          <a16:creationId xmlns="" xmlns:a16="http://schemas.microsoft.com/office/drawing/2014/main" id="{AEA60EDB-DE8D-465F-8CDD-7AEEFD8892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0327" y="9219914"/>
                      <a:ext cx="873126" cy="110807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0000" h="120000" extrusionOk="0">
                          <a:moveTo>
                            <a:pt x="49162" y="120000"/>
                          </a:moveTo>
                          <a:cubicBezTo>
                            <a:pt x="49162" y="120000"/>
                            <a:pt x="49691" y="120000"/>
                            <a:pt x="49691" y="119583"/>
                          </a:cubicBezTo>
                          <a:cubicBezTo>
                            <a:pt x="49162" y="119583"/>
                            <a:pt x="49162" y="119583"/>
                            <a:pt x="49162" y="119583"/>
                          </a:cubicBezTo>
                          <a:lnTo>
                            <a:pt x="49162" y="120000"/>
                          </a:lnTo>
                          <a:close/>
                          <a:moveTo>
                            <a:pt x="107841" y="68333"/>
                          </a:moveTo>
                          <a:cubicBezTo>
                            <a:pt x="107841" y="68333"/>
                            <a:pt x="106255" y="64166"/>
                            <a:pt x="101497" y="65416"/>
                          </a:cubicBezTo>
                          <a:cubicBezTo>
                            <a:pt x="101497" y="62916"/>
                            <a:pt x="97268" y="63333"/>
                            <a:pt x="97268" y="63333"/>
                          </a:cubicBezTo>
                          <a:cubicBezTo>
                            <a:pt x="97268" y="63333"/>
                            <a:pt x="96740" y="57500"/>
                            <a:pt x="91982" y="57916"/>
                          </a:cubicBezTo>
                          <a:cubicBezTo>
                            <a:pt x="86696" y="58333"/>
                            <a:pt x="84581" y="61250"/>
                            <a:pt x="84581" y="61250"/>
                          </a:cubicBezTo>
                          <a:cubicBezTo>
                            <a:pt x="84581" y="61250"/>
                            <a:pt x="79295" y="61666"/>
                            <a:pt x="79823" y="65416"/>
                          </a:cubicBezTo>
                          <a:cubicBezTo>
                            <a:pt x="77180" y="65833"/>
                            <a:pt x="77180" y="67916"/>
                            <a:pt x="77180" y="67916"/>
                          </a:cubicBezTo>
                          <a:cubicBezTo>
                            <a:pt x="77180" y="67916"/>
                            <a:pt x="71365" y="67500"/>
                            <a:pt x="70837" y="72500"/>
                          </a:cubicBezTo>
                          <a:cubicBezTo>
                            <a:pt x="70837" y="77083"/>
                            <a:pt x="75594" y="81250"/>
                            <a:pt x="81409" y="78333"/>
                          </a:cubicBezTo>
                          <a:cubicBezTo>
                            <a:pt x="81409" y="78333"/>
                            <a:pt x="82466" y="80833"/>
                            <a:pt x="84052" y="80833"/>
                          </a:cubicBezTo>
                          <a:cubicBezTo>
                            <a:pt x="84052" y="80833"/>
                            <a:pt x="84581" y="85833"/>
                            <a:pt x="80352" y="87916"/>
                          </a:cubicBezTo>
                          <a:cubicBezTo>
                            <a:pt x="76123" y="90416"/>
                            <a:pt x="68722" y="92916"/>
                            <a:pt x="68722" y="92916"/>
                          </a:cubicBezTo>
                          <a:cubicBezTo>
                            <a:pt x="68722" y="92916"/>
                            <a:pt x="66607" y="82500"/>
                            <a:pt x="63964" y="75416"/>
                          </a:cubicBezTo>
                          <a:cubicBezTo>
                            <a:pt x="61321" y="68333"/>
                            <a:pt x="62378" y="59583"/>
                            <a:pt x="62378" y="59583"/>
                          </a:cubicBezTo>
                          <a:cubicBezTo>
                            <a:pt x="62378" y="59583"/>
                            <a:pt x="65550" y="60000"/>
                            <a:pt x="68193" y="58333"/>
                          </a:cubicBezTo>
                          <a:cubicBezTo>
                            <a:pt x="70837" y="57083"/>
                            <a:pt x="80881" y="65000"/>
                            <a:pt x="89339" y="52083"/>
                          </a:cubicBezTo>
                          <a:cubicBezTo>
                            <a:pt x="89339" y="52083"/>
                            <a:pt x="105198" y="55416"/>
                            <a:pt x="112599" y="44166"/>
                          </a:cubicBezTo>
                          <a:cubicBezTo>
                            <a:pt x="120000" y="32916"/>
                            <a:pt x="103612" y="25416"/>
                            <a:pt x="97797" y="26666"/>
                          </a:cubicBezTo>
                          <a:cubicBezTo>
                            <a:pt x="97797" y="26666"/>
                            <a:pt x="96211" y="16250"/>
                            <a:pt x="81409" y="18750"/>
                          </a:cubicBezTo>
                          <a:cubicBezTo>
                            <a:pt x="81409" y="18750"/>
                            <a:pt x="79823" y="12500"/>
                            <a:pt x="71894" y="12916"/>
                          </a:cubicBezTo>
                          <a:cubicBezTo>
                            <a:pt x="71894" y="12916"/>
                            <a:pt x="70308" y="833"/>
                            <a:pt x="55506" y="0"/>
                          </a:cubicBezTo>
                          <a:cubicBezTo>
                            <a:pt x="44405" y="0"/>
                            <a:pt x="39647" y="8333"/>
                            <a:pt x="39647" y="8333"/>
                          </a:cubicBezTo>
                          <a:cubicBezTo>
                            <a:pt x="39647" y="8333"/>
                            <a:pt x="28017" y="7083"/>
                            <a:pt x="28017" y="18333"/>
                          </a:cubicBezTo>
                          <a:cubicBezTo>
                            <a:pt x="28017" y="18333"/>
                            <a:pt x="21145" y="19583"/>
                            <a:pt x="19030" y="23750"/>
                          </a:cubicBezTo>
                          <a:cubicBezTo>
                            <a:pt x="16387" y="25000"/>
                            <a:pt x="4757" y="24166"/>
                            <a:pt x="6872" y="34166"/>
                          </a:cubicBezTo>
                          <a:cubicBezTo>
                            <a:pt x="6872" y="34166"/>
                            <a:pt x="0" y="44166"/>
                            <a:pt x="10044" y="51666"/>
                          </a:cubicBezTo>
                          <a:cubicBezTo>
                            <a:pt x="18502" y="56250"/>
                            <a:pt x="30132" y="51666"/>
                            <a:pt x="30132" y="51666"/>
                          </a:cubicBezTo>
                          <a:cubicBezTo>
                            <a:pt x="30132" y="51666"/>
                            <a:pt x="34889" y="57500"/>
                            <a:pt x="43348" y="59166"/>
                          </a:cubicBezTo>
                          <a:cubicBezTo>
                            <a:pt x="43348" y="59166"/>
                            <a:pt x="49691" y="70833"/>
                            <a:pt x="54977" y="77916"/>
                          </a:cubicBezTo>
                          <a:cubicBezTo>
                            <a:pt x="56035" y="79166"/>
                            <a:pt x="61321" y="89166"/>
                            <a:pt x="59207" y="101666"/>
                          </a:cubicBezTo>
                          <a:cubicBezTo>
                            <a:pt x="57092" y="112916"/>
                            <a:pt x="50748" y="118750"/>
                            <a:pt x="49691" y="119583"/>
                          </a:cubicBezTo>
                          <a:cubicBezTo>
                            <a:pt x="81938" y="119583"/>
                            <a:pt x="81938" y="119583"/>
                            <a:pt x="81938" y="119583"/>
                          </a:cubicBezTo>
                          <a:cubicBezTo>
                            <a:pt x="79823" y="119583"/>
                            <a:pt x="74537" y="119583"/>
                            <a:pt x="72422" y="117916"/>
                          </a:cubicBezTo>
                          <a:cubicBezTo>
                            <a:pt x="69779" y="115833"/>
                            <a:pt x="70837" y="113750"/>
                            <a:pt x="70308" y="108750"/>
                          </a:cubicBezTo>
                          <a:cubicBezTo>
                            <a:pt x="69251" y="103333"/>
                            <a:pt x="69779" y="95833"/>
                            <a:pt x="69779" y="95833"/>
                          </a:cubicBezTo>
                          <a:cubicBezTo>
                            <a:pt x="69779" y="95833"/>
                            <a:pt x="88281" y="87500"/>
                            <a:pt x="90925" y="82083"/>
                          </a:cubicBezTo>
                          <a:cubicBezTo>
                            <a:pt x="93039" y="82500"/>
                            <a:pt x="105198" y="82083"/>
                            <a:pt x="105198" y="78750"/>
                          </a:cubicBezTo>
                          <a:cubicBezTo>
                            <a:pt x="107312" y="79583"/>
                            <a:pt x="114713" y="77500"/>
                            <a:pt x="114185" y="72916"/>
                          </a:cubicBezTo>
                          <a:cubicBezTo>
                            <a:pt x="113127" y="68750"/>
                            <a:pt x="107841" y="68333"/>
                            <a:pt x="107841" y="68333"/>
                          </a:cubicBezTo>
                          <a:close/>
                          <a:moveTo>
                            <a:pt x="49162" y="60833"/>
                          </a:moveTo>
                          <a:cubicBezTo>
                            <a:pt x="56563" y="60833"/>
                            <a:pt x="56563" y="60833"/>
                            <a:pt x="56563" y="60833"/>
                          </a:cubicBezTo>
                          <a:cubicBezTo>
                            <a:pt x="56035" y="65000"/>
                            <a:pt x="57092" y="72500"/>
                            <a:pt x="57092" y="72500"/>
                          </a:cubicBezTo>
                          <a:cubicBezTo>
                            <a:pt x="51277" y="67500"/>
                            <a:pt x="49162" y="60833"/>
                            <a:pt x="49162" y="60833"/>
                          </a:cubicBezTo>
                          <a:close/>
                          <a:moveTo>
                            <a:pt x="85110" y="85000"/>
                          </a:moveTo>
                          <a:cubicBezTo>
                            <a:pt x="85110" y="85000"/>
                            <a:pt x="86696" y="83333"/>
                            <a:pt x="86167" y="81666"/>
                          </a:cubicBezTo>
                          <a:cubicBezTo>
                            <a:pt x="86167" y="81666"/>
                            <a:pt x="88281" y="81666"/>
                            <a:pt x="89339" y="81666"/>
                          </a:cubicBezTo>
                          <a:cubicBezTo>
                            <a:pt x="89339" y="81666"/>
                            <a:pt x="87224" y="83750"/>
                            <a:pt x="85110" y="85000"/>
                          </a:cubicBezTo>
                          <a:close/>
                          <a:moveTo>
                            <a:pt x="82995" y="119583"/>
                          </a:moveTo>
                          <a:cubicBezTo>
                            <a:pt x="81938" y="119583"/>
                            <a:pt x="81938" y="119583"/>
                            <a:pt x="81938" y="119583"/>
                          </a:cubicBezTo>
                          <a:cubicBezTo>
                            <a:pt x="82466" y="119583"/>
                            <a:pt x="82995" y="119583"/>
                            <a:pt x="82995" y="11958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 sz="2400">
                        <a:latin typeface="+mn-ea"/>
                      </a:endParaRPr>
                    </a:p>
                  </p:txBody>
                </p:sp>
                <p:grpSp>
                  <p:nvGrpSpPr>
                    <p:cNvPr id="55" name="组合 54">
                      <a:extLst>
                        <a:ext uri="{FF2B5EF4-FFF2-40B4-BE49-F238E27FC236}">
                          <a16:creationId xmlns="" xmlns:a16="http://schemas.microsoft.com/office/drawing/2014/main" id="{A81AB2DD-C45A-4EAE-91B3-1A0763B0E5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195177" y="7530814"/>
                      <a:ext cx="6264275" cy="2797179"/>
                      <a:chOff x="12195177" y="7530814"/>
                      <a:chExt cx="6264275" cy="2797179"/>
                    </a:xfrm>
                    <a:grpFill/>
                  </p:grpSpPr>
                  <p:sp>
                    <p:nvSpPr>
                      <p:cNvPr id="63" name="îṣļîḑé-Shape 2912">
                        <a:extLst>
                          <a:ext uri="{FF2B5EF4-FFF2-40B4-BE49-F238E27FC236}">
                            <a16:creationId xmlns="" xmlns:a16="http://schemas.microsoft.com/office/drawing/2014/main" id="{05B9B009-50E9-4881-A97A-A6ECFF8271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5177" y="7927689"/>
                        <a:ext cx="1901826" cy="2400300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120000" h="120000" extrusionOk="0">
                            <a:moveTo>
                              <a:pt x="38137" y="119807"/>
                            </a:moveTo>
                            <a:cubicBezTo>
                              <a:pt x="37165" y="119807"/>
                              <a:pt x="37165" y="119807"/>
                              <a:pt x="37165" y="119807"/>
                            </a:cubicBezTo>
                            <a:cubicBezTo>
                              <a:pt x="37165" y="119807"/>
                              <a:pt x="37651" y="119807"/>
                              <a:pt x="38137" y="119807"/>
                            </a:cubicBezTo>
                            <a:close/>
                            <a:moveTo>
                              <a:pt x="70445" y="119807"/>
                            </a:moveTo>
                            <a:cubicBezTo>
                              <a:pt x="70202" y="119807"/>
                              <a:pt x="70202" y="119807"/>
                              <a:pt x="70202" y="119807"/>
                            </a:cubicBezTo>
                            <a:cubicBezTo>
                              <a:pt x="70445" y="119807"/>
                              <a:pt x="70445" y="120000"/>
                              <a:pt x="70445" y="120000"/>
                            </a:cubicBezTo>
                            <a:lnTo>
                              <a:pt x="70445" y="119807"/>
                            </a:lnTo>
                            <a:close/>
                            <a:moveTo>
                              <a:pt x="112712" y="34423"/>
                            </a:moveTo>
                            <a:cubicBezTo>
                              <a:pt x="114898" y="24230"/>
                              <a:pt x="103481" y="25000"/>
                              <a:pt x="101052" y="23846"/>
                            </a:cubicBezTo>
                            <a:cubicBezTo>
                              <a:pt x="98623" y="19807"/>
                              <a:pt x="91578" y="18653"/>
                              <a:pt x="91578" y="18653"/>
                            </a:cubicBezTo>
                            <a:cubicBezTo>
                              <a:pt x="91578" y="7115"/>
                              <a:pt x="80161" y="8269"/>
                              <a:pt x="80161" y="8269"/>
                            </a:cubicBezTo>
                            <a:cubicBezTo>
                              <a:pt x="80161" y="8269"/>
                              <a:pt x="75546" y="0"/>
                              <a:pt x="64129" y="192"/>
                            </a:cubicBezTo>
                            <a:cubicBezTo>
                              <a:pt x="49797" y="769"/>
                              <a:pt x="48097" y="12884"/>
                              <a:pt x="48097" y="12884"/>
                            </a:cubicBezTo>
                            <a:cubicBezTo>
                              <a:pt x="40080" y="12500"/>
                              <a:pt x="38866" y="18653"/>
                              <a:pt x="38866" y="18653"/>
                            </a:cubicBezTo>
                            <a:cubicBezTo>
                              <a:pt x="24048" y="16346"/>
                              <a:pt x="22105" y="26923"/>
                              <a:pt x="22105" y="26923"/>
                            </a:cubicBezTo>
                            <a:cubicBezTo>
                              <a:pt x="16518" y="25769"/>
                              <a:pt x="0" y="33076"/>
                              <a:pt x="7530" y="44423"/>
                            </a:cubicBezTo>
                            <a:cubicBezTo>
                              <a:pt x="15303" y="55576"/>
                              <a:pt x="30850" y="52115"/>
                              <a:pt x="30850" y="52115"/>
                            </a:cubicBezTo>
                            <a:cubicBezTo>
                              <a:pt x="39109" y="65192"/>
                              <a:pt x="49311" y="57115"/>
                              <a:pt x="51983" y="58461"/>
                            </a:cubicBezTo>
                            <a:cubicBezTo>
                              <a:pt x="54412" y="60000"/>
                              <a:pt x="57570" y="59807"/>
                              <a:pt x="57570" y="59807"/>
                            </a:cubicBezTo>
                            <a:cubicBezTo>
                              <a:pt x="57570" y="59807"/>
                              <a:pt x="58299" y="68461"/>
                              <a:pt x="55870" y="75384"/>
                            </a:cubicBezTo>
                            <a:cubicBezTo>
                              <a:pt x="53198" y="82500"/>
                              <a:pt x="51497" y="92884"/>
                              <a:pt x="51497" y="92884"/>
                            </a:cubicBezTo>
                            <a:cubicBezTo>
                              <a:pt x="51497" y="92884"/>
                              <a:pt x="43724" y="90576"/>
                              <a:pt x="39838" y="88076"/>
                            </a:cubicBezTo>
                            <a:cubicBezTo>
                              <a:pt x="35708" y="85769"/>
                              <a:pt x="35951" y="80961"/>
                              <a:pt x="35951" y="80961"/>
                            </a:cubicBezTo>
                            <a:cubicBezTo>
                              <a:pt x="37651" y="80769"/>
                              <a:pt x="38866" y="78461"/>
                              <a:pt x="38866" y="78461"/>
                            </a:cubicBezTo>
                            <a:cubicBezTo>
                              <a:pt x="44453" y="81538"/>
                              <a:pt x="49311" y="77307"/>
                              <a:pt x="48825" y="72500"/>
                            </a:cubicBezTo>
                            <a:cubicBezTo>
                              <a:pt x="48582" y="67692"/>
                              <a:pt x="43238" y="67884"/>
                              <a:pt x="43238" y="67884"/>
                            </a:cubicBezTo>
                            <a:cubicBezTo>
                              <a:pt x="43238" y="67884"/>
                              <a:pt x="42510" y="65961"/>
                              <a:pt x="40080" y="65384"/>
                            </a:cubicBezTo>
                            <a:cubicBezTo>
                              <a:pt x="40566" y="61730"/>
                              <a:pt x="35708" y="61346"/>
                              <a:pt x="35708" y="61346"/>
                            </a:cubicBezTo>
                            <a:cubicBezTo>
                              <a:pt x="35708" y="61346"/>
                              <a:pt x="33279" y="58461"/>
                              <a:pt x="28178" y="58076"/>
                            </a:cubicBezTo>
                            <a:cubicBezTo>
                              <a:pt x="23319" y="57692"/>
                              <a:pt x="23076" y="63269"/>
                              <a:pt x="23076" y="63269"/>
                            </a:cubicBezTo>
                            <a:cubicBezTo>
                              <a:pt x="23076" y="63269"/>
                              <a:pt x="18947" y="63076"/>
                              <a:pt x="18461" y="65576"/>
                            </a:cubicBezTo>
                            <a:cubicBezTo>
                              <a:pt x="14089" y="64038"/>
                              <a:pt x="12388" y="68461"/>
                              <a:pt x="12388" y="68461"/>
                            </a:cubicBezTo>
                            <a:cubicBezTo>
                              <a:pt x="12388" y="68461"/>
                              <a:pt x="7287" y="68846"/>
                              <a:pt x="6072" y="72884"/>
                            </a:cubicBezTo>
                            <a:cubicBezTo>
                              <a:pt x="5344" y="77692"/>
                              <a:pt x="12874" y="79615"/>
                              <a:pt x="15060" y="78653"/>
                            </a:cubicBezTo>
                            <a:cubicBezTo>
                              <a:pt x="15060" y="81923"/>
                              <a:pt x="27206" y="82692"/>
                              <a:pt x="29149" y="82115"/>
                            </a:cubicBezTo>
                            <a:cubicBezTo>
                              <a:pt x="31821" y="87500"/>
                              <a:pt x="50526" y="96153"/>
                              <a:pt x="50526" y="96153"/>
                            </a:cubicBezTo>
                            <a:cubicBezTo>
                              <a:pt x="50526" y="96153"/>
                              <a:pt x="50769" y="103653"/>
                              <a:pt x="49797" y="108653"/>
                            </a:cubicBezTo>
                            <a:cubicBezTo>
                              <a:pt x="49068" y="113653"/>
                              <a:pt x="50283" y="115961"/>
                              <a:pt x="47611" y="117884"/>
                            </a:cubicBezTo>
                            <a:cubicBezTo>
                              <a:pt x="45425" y="119615"/>
                              <a:pt x="40080" y="119807"/>
                              <a:pt x="38137" y="119807"/>
                            </a:cubicBezTo>
                            <a:cubicBezTo>
                              <a:pt x="70202" y="119807"/>
                              <a:pt x="70202" y="119807"/>
                              <a:pt x="70202" y="119807"/>
                            </a:cubicBezTo>
                            <a:cubicBezTo>
                              <a:pt x="69230" y="118846"/>
                              <a:pt x="62914" y="112884"/>
                              <a:pt x="60728" y="101538"/>
                            </a:cubicBezTo>
                            <a:cubicBezTo>
                              <a:pt x="58542" y="89038"/>
                              <a:pt x="63643" y="79230"/>
                              <a:pt x="65101" y="77884"/>
                            </a:cubicBezTo>
                            <a:cubicBezTo>
                              <a:pt x="70445" y="70961"/>
                              <a:pt x="76761" y="59230"/>
                              <a:pt x="76761" y="59230"/>
                            </a:cubicBezTo>
                            <a:cubicBezTo>
                              <a:pt x="85020" y="57692"/>
                              <a:pt x="89635" y="51730"/>
                              <a:pt x="89635" y="51730"/>
                            </a:cubicBezTo>
                            <a:cubicBezTo>
                              <a:pt x="89635" y="51730"/>
                              <a:pt x="101295" y="56346"/>
                              <a:pt x="109554" y="51538"/>
                            </a:cubicBezTo>
                            <a:cubicBezTo>
                              <a:pt x="120000" y="44423"/>
                              <a:pt x="112712" y="34423"/>
                              <a:pt x="112712" y="34423"/>
                            </a:cubicBezTo>
                            <a:close/>
                            <a:moveTo>
                              <a:pt x="31093" y="81730"/>
                            </a:moveTo>
                            <a:cubicBezTo>
                              <a:pt x="32064" y="81730"/>
                              <a:pt x="33765" y="81538"/>
                              <a:pt x="33765" y="81538"/>
                            </a:cubicBezTo>
                            <a:cubicBezTo>
                              <a:pt x="33522" y="83269"/>
                              <a:pt x="34736" y="85192"/>
                              <a:pt x="34736" y="85192"/>
                            </a:cubicBezTo>
                            <a:cubicBezTo>
                              <a:pt x="32793" y="83653"/>
                              <a:pt x="31093" y="81730"/>
                              <a:pt x="31093" y="81730"/>
                            </a:cubicBezTo>
                            <a:close/>
                            <a:moveTo>
                              <a:pt x="62914" y="72500"/>
                            </a:moveTo>
                            <a:cubicBezTo>
                              <a:pt x="62914" y="72500"/>
                              <a:pt x="63886" y="65192"/>
                              <a:pt x="63400" y="60961"/>
                            </a:cubicBezTo>
                            <a:cubicBezTo>
                              <a:pt x="70688" y="60961"/>
                              <a:pt x="70688" y="60961"/>
                              <a:pt x="70688" y="60961"/>
                            </a:cubicBezTo>
                            <a:cubicBezTo>
                              <a:pt x="70688" y="60961"/>
                              <a:pt x="68502" y="67500"/>
                              <a:pt x="62914" y="7250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txBody>
                      <a:bodyPr anchor="ctr"/>
                      <a:lstStyle/>
                      <a:p>
                        <a:pPr algn="ctr"/>
                        <a:endParaRPr sz="2400">
                          <a:latin typeface="+mn-ea"/>
                        </a:endParaRPr>
                      </a:p>
                    </p:txBody>
                  </p:sp>
                  <p:sp>
                    <p:nvSpPr>
                      <p:cNvPr id="64" name="îṣļîḑé-Shape 2913">
                        <a:extLst>
                          <a:ext uri="{FF2B5EF4-FFF2-40B4-BE49-F238E27FC236}">
                            <a16:creationId xmlns="" xmlns:a16="http://schemas.microsoft.com/office/drawing/2014/main" id="{DEA47FBD-100C-4F35-B2AE-F3159D234F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46476" y="7530814"/>
                        <a:ext cx="2212976" cy="279717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120000" h="120000" extrusionOk="0">
                            <a:moveTo>
                              <a:pt x="49460" y="120000"/>
                            </a:moveTo>
                            <a:cubicBezTo>
                              <a:pt x="49460" y="120000"/>
                              <a:pt x="49669" y="119834"/>
                              <a:pt x="49669" y="119834"/>
                            </a:cubicBezTo>
                            <a:cubicBezTo>
                              <a:pt x="49460" y="119834"/>
                              <a:pt x="49460" y="119834"/>
                              <a:pt x="49460" y="119834"/>
                            </a:cubicBezTo>
                            <a:lnTo>
                              <a:pt x="49460" y="120000"/>
                            </a:lnTo>
                            <a:close/>
                            <a:moveTo>
                              <a:pt x="82852" y="119834"/>
                            </a:moveTo>
                            <a:cubicBezTo>
                              <a:pt x="82017" y="119834"/>
                              <a:pt x="82017" y="119834"/>
                              <a:pt x="82017" y="119834"/>
                            </a:cubicBezTo>
                            <a:cubicBezTo>
                              <a:pt x="82434" y="119834"/>
                              <a:pt x="82852" y="119834"/>
                              <a:pt x="82852" y="119834"/>
                            </a:cubicBezTo>
                            <a:close/>
                            <a:moveTo>
                              <a:pt x="107686" y="68335"/>
                            </a:moveTo>
                            <a:cubicBezTo>
                              <a:pt x="107686" y="68335"/>
                              <a:pt x="106017" y="64044"/>
                              <a:pt x="101634" y="65529"/>
                            </a:cubicBezTo>
                            <a:cubicBezTo>
                              <a:pt x="101217" y="63053"/>
                              <a:pt x="97043" y="63218"/>
                              <a:pt x="97043" y="63218"/>
                            </a:cubicBezTo>
                            <a:cubicBezTo>
                              <a:pt x="97043" y="63218"/>
                              <a:pt x="96834" y="57771"/>
                              <a:pt x="91826" y="58101"/>
                            </a:cubicBezTo>
                            <a:cubicBezTo>
                              <a:pt x="86817" y="58596"/>
                              <a:pt x="84313" y="61403"/>
                              <a:pt x="84313" y="61403"/>
                            </a:cubicBezTo>
                            <a:cubicBezTo>
                              <a:pt x="84313" y="61403"/>
                              <a:pt x="79513" y="61733"/>
                              <a:pt x="79930" y="65364"/>
                            </a:cubicBezTo>
                            <a:cubicBezTo>
                              <a:pt x="77426" y="65859"/>
                              <a:pt x="77008" y="67840"/>
                              <a:pt x="77008" y="67840"/>
                            </a:cubicBezTo>
                            <a:cubicBezTo>
                              <a:pt x="77008" y="67840"/>
                              <a:pt x="71373" y="67675"/>
                              <a:pt x="71165" y="72462"/>
                            </a:cubicBezTo>
                            <a:cubicBezTo>
                              <a:pt x="70747" y="77248"/>
                              <a:pt x="75547" y="81375"/>
                              <a:pt x="81182" y="78404"/>
                            </a:cubicBezTo>
                            <a:cubicBezTo>
                              <a:pt x="81182" y="78404"/>
                              <a:pt x="82434" y="80715"/>
                              <a:pt x="84104" y="81045"/>
                            </a:cubicBezTo>
                            <a:cubicBezTo>
                              <a:pt x="84104" y="81045"/>
                              <a:pt x="84313" y="85667"/>
                              <a:pt x="80347" y="88143"/>
                            </a:cubicBezTo>
                            <a:cubicBezTo>
                              <a:pt x="76173" y="90453"/>
                              <a:pt x="68660" y="92929"/>
                              <a:pt x="68660" y="92929"/>
                            </a:cubicBezTo>
                            <a:cubicBezTo>
                              <a:pt x="68660" y="92929"/>
                              <a:pt x="66782" y="82530"/>
                              <a:pt x="64278" y="75433"/>
                            </a:cubicBezTo>
                            <a:cubicBezTo>
                              <a:pt x="61565" y="68335"/>
                              <a:pt x="62400" y="59752"/>
                              <a:pt x="62400" y="59752"/>
                            </a:cubicBezTo>
                            <a:cubicBezTo>
                              <a:pt x="62400" y="59752"/>
                              <a:pt x="65739" y="59917"/>
                              <a:pt x="68034" y="58431"/>
                            </a:cubicBezTo>
                            <a:cubicBezTo>
                              <a:pt x="70539" y="56946"/>
                              <a:pt x="80765" y="65199"/>
                              <a:pt x="89113" y="52159"/>
                            </a:cubicBezTo>
                            <a:cubicBezTo>
                              <a:pt x="89113" y="52159"/>
                              <a:pt x="104973" y="55460"/>
                              <a:pt x="112486" y="44236"/>
                            </a:cubicBezTo>
                            <a:cubicBezTo>
                              <a:pt x="120000" y="33177"/>
                              <a:pt x="103513" y="25584"/>
                              <a:pt x="97878" y="26905"/>
                            </a:cubicBezTo>
                            <a:cubicBezTo>
                              <a:pt x="97878" y="26905"/>
                              <a:pt x="96000" y="16341"/>
                              <a:pt x="81182" y="18651"/>
                            </a:cubicBezTo>
                            <a:cubicBezTo>
                              <a:pt x="81182" y="18651"/>
                              <a:pt x="79930" y="12379"/>
                              <a:pt x="72000" y="12709"/>
                            </a:cubicBezTo>
                            <a:cubicBezTo>
                              <a:pt x="72000" y="12709"/>
                              <a:pt x="70121" y="825"/>
                              <a:pt x="55721" y="165"/>
                            </a:cubicBezTo>
                            <a:cubicBezTo>
                              <a:pt x="44452" y="0"/>
                              <a:pt x="39860" y="8253"/>
                              <a:pt x="39860" y="8253"/>
                            </a:cubicBezTo>
                            <a:cubicBezTo>
                              <a:pt x="39860" y="8253"/>
                              <a:pt x="28382" y="7097"/>
                              <a:pt x="28173" y="18486"/>
                            </a:cubicBezTo>
                            <a:cubicBezTo>
                              <a:pt x="28173" y="18486"/>
                              <a:pt x="21495" y="19807"/>
                              <a:pt x="18991" y="23768"/>
                            </a:cubicBezTo>
                            <a:cubicBezTo>
                              <a:pt x="16486" y="25089"/>
                              <a:pt x="5217" y="24264"/>
                              <a:pt x="7304" y="34332"/>
                            </a:cubicBezTo>
                            <a:cubicBezTo>
                              <a:pt x="7304" y="34332"/>
                              <a:pt x="0" y="44236"/>
                              <a:pt x="10434" y="51664"/>
                            </a:cubicBezTo>
                            <a:cubicBezTo>
                              <a:pt x="18573" y="56451"/>
                              <a:pt x="30260" y="51829"/>
                              <a:pt x="30260" y="51829"/>
                            </a:cubicBezTo>
                            <a:cubicBezTo>
                              <a:pt x="30260" y="51829"/>
                              <a:pt x="34852" y="57771"/>
                              <a:pt x="43200" y="59092"/>
                            </a:cubicBezTo>
                            <a:cubicBezTo>
                              <a:pt x="43200" y="59092"/>
                              <a:pt x="49669" y="70976"/>
                              <a:pt x="54886" y="77909"/>
                            </a:cubicBezTo>
                            <a:cubicBezTo>
                              <a:pt x="56347" y="79229"/>
                              <a:pt x="61356" y="89133"/>
                              <a:pt x="59269" y="101513"/>
                            </a:cubicBezTo>
                            <a:cubicBezTo>
                              <a:pt x="57182" y="112737"/>
                              <a:pt x="50921" y="118679"/>
                              <a:pt x="49669" y="119834"/>
                            </a:cubicBezTo>
                            <a:cubicBezTo>
                              <a:pt x="82017" y="119834"/>
                              <a:pt x="82017" y="119834"/>
                              <a:pt x="82017" y="119834"/>
                            </a:cubicBezTo>
                            <a:cubicBezTo>
                              <a:pt x="79930" y="119834"/>
                              <a:pt x="74504" y="119504"/>
                              <a:pt x="72417" y="118019"/>
                            </a:cubicBezTo>
                            <a:cubicBezTo>
                              <a:pt x="69704" y="115873"/>
                              <a:pt x="70956" y="113562"/>
                              <a:pt x="70121" y="108610"/>
                            </a:cubicBezTo>
                            <a:cubicBezTo>
                              <a:pt x="69286" y="103493"/>
                              <a:pt x="69495" y="96066"/>
                              <a:pt x="69495" y="96066"/>
                            </a:cubicBezTo>
                            <a:cubicBezTo>
                              <a:pt x="69495" y="96066"/>
                              <a:pt x="88069" y="87482"/>
                              <a:pt x="90782" y="82035"/>
                            </a:cubicBezTo>
                            <a:cubicBezTo>
                              <a:pt x="92869" y="82696"/>
                              <a:pt x="105182" y="81870"/>
                              <a:pt x="104973" y="78734"/>
                            </a:cubicBezTo>
                            <a:cubicBezTo>
                              <a:pt x="107269" y="79559"/>
                              <a:pt x="114782" y="77744"/>
                              <a:pt x="113947" y="72792"/>
                            </a:cubicBezTo>
                            <a:cubicBezTo>
                              <a:pt x="112904" y="68830"/>
                              <a:pt x="107686" y="68335"/>
                              <a:pt x="107686" y="68335"/>
                            </a:cubicBezTo>
                            <a:close/>
                            <a:moveTo>
                              <a:pt x="49252" y="61072"/>
                            </a:moveTo>
                            <a:cubicBezTo>
                              <a:pt x="56765" y="60907"/>
                              <a:pt x="56765" y="60907"/>
                              <a:pt x="56765" y="60907"/>
                            </a:cubicBezTo>
                            <a:cubicBezTo>
                              <a:pt x="56139" y="65034"/>
                              <a:pt x="57182" y="72462"/>
                              <a:pt x="57182" y="72462"/>
                            </a:cubicBezTo>
                            <a:cubicBezTo>
                              <a:pt x="51339" y="67510"/>
                              <a:pt x="49252" y="61072"/>
                              <a:pt x="49252" y="61072"/>
                            </a:cubicBezTo>
                            <a:close/>
                            <a:moveTo>
                              <a:pt x="85356" y="85171"/>
                            </a:moveTo>
                            <a:cubicBezTo>
                              <a:pt x="85356" y="85171"/>
                              <a:pt x="86608" y="83191"/>
                              <a:pt x="86191" y="81540"/>
                            </a:cubicBezTo>
                            <a:cubicBezTo>
                              <a:pt x="86191" y="81540"/>
                              <a:pt x="88069" y="81705"/>
                              <a:pt x="89113" y="81705"/>
                            </a:cubicBezTo>
                            <a:cubicBezTo>
                              <a:pt x="89113" y="81705"/>
                              <a:pt x="87234" y="83686"/>
                              <a:pt x="85356" y="85171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txBody>
                      <a:bodyPr anchor="ctr"/>
                      <a:lstStyle/>
                      <a:p>
                        <a:pPr algn="ctr"/>
                        <a:endParaRPr sz="2400">
                          <a:latin typeface="+mn-ea"/>
                        </a:endParaRPr>
                      </a:p>
                    </p:txBody>
                  </p:sp>
                  <p:sp>
                    <p:nvSpPr>
                      <p:cNvPr id="65" name="îṣļîḑé-Shape 2914">
                        <a:extLst>
                          <a:ext uri="{FF2B5EF4-FFF2-40B4-BE49-F238E27FC236}">
                            <a16:creationId xmlns="" xmlns:a16="http://schemas.microsoft.com/office/drawing/2014/main" id="{FE1F0ACA-8A07-40B8-8CFC-02898A1E36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33576" y="8943689"/>
                        <a:ext cx="1095375" cy="1384298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120000" h="120000" extrusionOk="0">
                            <a:moveTo>
                              <a:pt x="82526" y="119666"/>
                            </a:moveTo>
                            <a:cubicBezTo>
                              <a:pt x="81684" y="119666"/>
                              <a:pt x="81684" y="119666"/>
                              <a:pt x="81684" y="119666"/>
                            </a:cubicBezTo>
                            <a:cubicBezTo>
                              <a:pt x="82105" y="119666"/>
                              <a:pt x="82526" y="119666"/>
                              <a:pt x="82526" y="119666"/>
                            </a:cubicBezTo>
                            <a:close/>
                            <a:moveTo>
                              <a:pt x="107789" y="68333"/>
                            </a:moveTo>
                            <a:cubicBezTo>
                              <a:pt x="107789" y="68333"/>
                              <a:pt x="106105" y="64000"/>
                              <a:pt x="101473" y="65666"/>
                            </a:cubicBezTo>
                            <a:cubicBezTo>
                              <a:pt x="101052" y="63000"/>
                              <a:pt x="96842" y="63333"/>
                              <a:pt x="96842" y="63333"/>
                            </a:cubicBezTo>
                            <a:cubicBezTo>
                              <a:pt x="96842" y="63333"/>
                              <a:pt x="96842" y="57666"/>
                              <a:pt x="91789" y="58000"/>
                            </a:cubicBezTo>
                            <a:cubicBezTo>
                              <a:pt x="86736" y="58333"/>
                              <a:pt x="84210" y="61333"/>
                              <a:pt x="84210" y="61333"/>
                            </a:cubicBezTo>
                            <a:cubicBezTo>
                              <a:pt x="84210" y="61333"/>
                              <a:pt x="79157" y="61666"/>
                              <a:pt x="80000" y="65333"/>
                            </a:cubicBezTo>
                            <a:cubicBezTo>
                              <a:pt x="77473" y="65666"/>
                              <a:pt x="76631" y="67666"/>
                              <a:pt x="76631" y="67666"/>
                            </a:cubicBezTo>
                            <a:cubicBezTo>
                              <a:pt x="76631" y="67666"/>
                              <a:pt x="71157" y="67666"/>
                              <a:pt x="71157" y="72333"/>
                            </a:cubicBezTo>
                            <a:cubicBezTo>
                              <a:pt x="70736" y="77333"/>
                              <a:pt x="75368" y="81333"/>
                              <a:pt x="80842" y="78333"/>
                            </a:cubicBezTo>
                            <a:cubicBezTo>
                              <a:pt x="80842" y="78333"/>
                              <a:pt x="82105" y="80666"/>
                              <a:pt x="84210" y="81000"/>
                            </a:cubicBezTo>
                            <a:cubicBezTo>
                              <a:pt x="84210" y="81000"/>
                              <a:pt x="84210" y="85666"/>
                              <a:pt x="80000" y="88000"/>
                            </a:cubicBezTo>
                            <a:cubicBezTo>
                              <a:pt x="76210" y="90333"/>
                              <a:pt x="68631" y="92666"/>
                              <a:pt x="68631" y="92666"/>
                            </a:cubicBezTo>
                            <a:cubicBezTo>
                              <a:pt x="68631" y="92666"/>
                              <a:pt x="66526" y="82333"/>
                              <a:pt x="63999" y="75333"/>
                            </a:cubicBezTo>
                            <a:cubicBezTo>
                              <a:pt x="61473" y="68333"/>
                              <a:pt x="62315" y="59666"/>
                              <a:pt x="62315" y="59666"/>
                            </a:cubicBezTo>
                            <a:cubicBezTo>
                              <a:pt x="62315" y="59666"/>
                              <a:pt x="65684" y="60000"/>
                              <a:pt x="67789" y="58333"/>
                            </a:cubicBezTo>
                            <a:cubicBezTo>
                              <a:pt x="70315" y="57000"/>
                              <a:pt x="80842" y="65333"/>
                              <a:pt x="88842" y="52000"/>
                            </a:cubicBezTo>
                            <a:cubicBezTo>
                              <a:pt x="88842" y="52000"/>
                              <a:pt x="104842" y="55333"/>
                              <a:pt x="112421" y="44333"/>
                            </a:cubicBezTo>
                            <a:cubicBezTo>
                              <a:pt x="119999" y="33000"/>
                              <a:pt x="103157" y="25666"/>
                              <a:pt x="97684" y="26666"/>
                            </a:cubicBezTo>
                            <a:cubicBezTo>
                              <a:pt x="97684" y="26666"/>
                              <a:pt x="96000" y="16333"/>
                              <a:pt x="81263" y="18666"/>
                            </a:cubicBezTo>
                            <a:cubicBezTo>
                              <a:pt x="81263" y="18666"/>
                              <a:pt x="80000" y="12333"/>
                              <a:pt x="72000" y="12666"/>
                            </a:cubicBezTo>
                            <a:cubicBezTo>
                              <a:pt x="72000" y="12666"/>
                              <a:pt x="69894" y="666"/>
                              <a:pt x="55578" y="0"/>
                            </a:cubicBezTo>
                            <a:cubicBezTo>
                              <a:pt x="44210" y="0"/>
                              <a:pt x="39578" y="8000"/>
                              <a:pt x="39578" y="8000"/>
                            </a:cubicBezTo>
                            <a:cubicBezTo>
                              <a:pt x="39578" y="8000"/>
                              <a:pt x="28210" y="7000"/>
                              <a:pt x="28210" y="18333"/>
                            </a:cubicBezTo>
                            <a:cubicBezTo>
                              <a:pt x="28210" y="18333"/>
                              <a:pt x="21473" y="19666"/>
                              <a:pt x="18947" y="23666"/>
                            </a:cubicBezTo>
                            <a:cubicBezTo>
                              <a:pt x="16421" y="25000"/>
                              <a:pt x="5052" y="24000"/>
                              <a:pt x="7157" y="34333"/>
                            </a:cubicBezTo>
                            <a:cubicBezTo>
                              <a:pt x="7157" y="34333"/>
                              <a:pt x="0" y="44333"/>
                              <a:pt x="10105" y="51666"/>
                            </a:cubicBezTo>
                            <a:cubicBezTo>
                              <a:pt x="18526" y="56333"/>
                              <a:pt x="30315" y="51666"/>
                              <a:pt x="30315" y="51666"/>
                            </a:cubicBezTo>
                            <a:cubicBezTo>
                              <a:pt x="30315" y="51666"/>
                              <a:pt x="34947" y="57666"/>
                              <a:pt x="42947" y="59000"/>
                            </a:cubicBezTo>
                            <a:cubicBezTo>
                              <a:pt x="42947" y="59000"/>
                              <a:pt x="49263" y="71000"/>
                              <a:pt x="54736" y="77666"/>
                            </a:cubicBezTo>
                            <a:cubicBezTo>
                              <a:pt x="56000" y="79333"/>
                              <a:pt x="61473" y="89000"/>
                              <a:pt x="58947" y="101333"/>
                            </a:cubicBezTo>
                            <a:cubicBezTo>
                              <a:pt x="56842" y="112666"/>
                              <a:pt x="50526" y="118666"/>
                              <a:pt x="49684" y="119666"/>
                            </a:cubicBezTo>
                            <a:cubicBezTo>
                              <a:pt x="81684" y="119666"/>
                              <a:pt x="81684" y="119666"/>
                              <a:pt x="81684" y="119666"/>
                            </a:cubicBezTo>
                            <a:cubicBezTo>
                              <a:pt x="79578" y="119666"/>
                              <a:pt x="74526" y="119666"/>
                              <a:pt x="72421" y="118000"/>
                            </a:cubicBezTo>
                            <a:cubicBezTo>
                              <a:pt x="69473" y="116000"/>
                              <a:pt x="70736" y="113666"/>
                              <a:pt x="69894" y="108666"/>
                            </a:cubicBezTo>
                            <a:cubicBezTo>
                              <a:pt x="69052" y="103666"/>
                              <a:pt x="69473" y="96000"/>
                              <a:pt x="69473" y="96000"/>
                            </a:cubicBezTo>
                            <a:cubicBezTo>
                              <a:pt x="69473" y="96000"/>
                              <a:pt x="88000" y="87333"/>
                              <a:pt x="90526" y="82000"/>
                            </a:cubicBezTo>
                            <a:cubicBezTo>
                              <a:pt x="92631" y="82666"/>
                              <a:pt x="104842" y="82000"/>
                              <a:pt x="104842" y="78666"/>
                            </a:cubicBezTo>
                            <a:cubicBezTo>
                              <a:pt x="106947" y="79333"/>
                              <a:pt x="114526" y="77666"/>
                              <a:pt x="113684" y="72666"/>
                            </a:cubicBezTo>
                            <a:cubicBezTo>
                              <a:pt x="112842" y="68666"/>
                              <a:pt x="107789" y="68333"/>
                              <a:pt x="107789" y="68333"/>
                            </a:cubicBezTo>
                            <a:close/>
                            <a:moveTo>
                              <a:pt x="49263" y="61000"/>
                            </a:moveTo>
                            <a:cubicBezTo>
                              <a:pt x="56421" y="61000"/>
                              <a:pt x="56421" y="61000"/>
                              <a:pt x="56421" y="61000"/>
                            </a:cubicBezTo>
                            <a:cubicBezTo>
                              <a:pt x="56000" y="64999"/>
                              <a:pt x="57263" y="72333"/>
                              <a:pt x="57263" y="72333"/>
                            </a:cubicBezTo>
                            <a:cubicBezTo>
                              <a:pt x="51368" y="67333"/>
                              <a:pt x="49263" y="61000"/>
                              <a:pt x="49263" y="61000"/>
                            </a:cubicBezTo>
                            <a:close/>
                            <a:moveTo>
                              <a:pt x="85052" y="85000"/>
                            </a:moveTo>
                            <a:cubicBezTo>
                              <a:pt x="85052" y="85000"/>
                              <a:pt x="86315" y="83000"/>
                              <a:pt x="85894" y="81666"/>
                            </a:cubicBezTo>
                            <a:cubicBezTo>
                              <a:pt x="85894" y="81666"/>
                              <a:pt x="88000" y="81666"/>
                              <a:pt x="88842" y="81666"/>
                            </a:cubicBezTo>
                            <a:cubicBezTo>
                              <a:pt x="88842" y="81666"/>
                              <a:pt x="87157" y="83666"/>
                              <a:pt x="85052" y="85000"/>
                            </a:cubicBezTo>
                            <a:close/>
                            <a:moveTo>
                              <a:pt x="49263" y="120000"/>
                            </a:moveTo>
                            <a:cubicBezTo>
                              <a:pt x="49263" y="120000"/>
                              <a:pt x="49263" y="120000"/>
                              <a:pt x="49684" y="119666"/>
                            </a:cubicBezTo>
                            <a:cubicBezTo>
                              <a:pt x="49263" y="119666"/>
                              <a:pt x="49263" y="119666"/>
                              <a:pt x="49263" y="119666"/>
                            </a:cubicBezTo>
                            <a:lnTo>
                              <a:pt x="49263" y="120000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txBody>
                      <a:bodyPr anchor="ctr"/>
                      <a:lstStyle/>
                      <a:p>
                        <a:pPr algn="ctr"/>
                        <a:endParaRPr sz="2400">
                          <a:latin typeface="+mn-ea"/>
                        </a:endParaRPr>
                      </a:p>
                    </p:txBody>
                  </p:sp>
                  <p:sp>
                    <p:nvSpPr>
                      <p:cNvPr id="66" name="îṣļîḑé-Shape 2915">
                        <a:extLst>
                          <a:ext uri="{FF2B5EF4-FFF2-40B4-BE49-F238E27FC236}">
                            <a16:creationId xmlns="" xmlns:a16="http://schemas.microsoft.com/office/drawing/2014/main" id="{D13DE190-78E2-4E51-9816-F3DF9D03B9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817850" y="9086567"/>
                        <a:ext cx="981074" cy="124142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120000" h="120000" extrusionOk="0">
                            <a:moveTo>
                              <a:pt x="70588" y="119628"/>
                            </a:moveTo>
                            <a:cubicBezTo>
                              <a:pt x="70588" y="119628"/>
                              <a:pt x="70588" y="119628"/>
                              <a:pt x="70588" y="119628"/>
                            </a:cubicBezTo>
                            <a:cubicBezTo>
                              <a:pt x="70588" y="120000"/>
                              <a:pt x="70588" y="120000"/>
                              <a:pt x="70588" y="120000"/>
                            </a:cubicBezTo>
                            <a:lnTo>
                              <a:pt x="70588" y="119628"/>
                            </a:lnTo>
                            <a:close/>
                            <a:moveTo>
                              <a:pt x="38117" y="119628"/>
                            </a:moveTo>
                            <a:cubicBezTo>
                              <a:pt x="37176" y="119628"/>
                              <a:pt x="37176" y="119628"/>
                              <a:pt x="37176" y="119628"/>
                            </a:cubicBezTo>
                            <a:cubicBezTo>
                              <a:pt x="37176" y="119628"/>
                              <a:pt x="37647" y="119628"/>
                              <a:pt x="38117" y="119628"/>
                            </a:cubicBezTo>
                            <a:close/>
                            <a:moveTo>
                              <a:pt x="112941" y="34551"/>
                            </a:moveTo>
                            <a:cubicBezTo>
                              <a:pt x="114823" y="24148"/>
                              <a:pt x="103529" y="25263"/>
                              <a:pt x="101176" y="23777"/>
                            </a:cubicBezTo>
                            <a:cubicBezTo>
                              <a:pt x="98823" y="19690"/>
                              <a:pt x="91764" y="18575"/>
                              <a:pt x="91764" y="18575"/>
                            </a:cubicBezTo>
                            <a:cubicBezTo>
                              <a:pt x="91764" y="7058"/>
                              <a:pt x="80470" y="8544"/>
                              <a:pt x="80470" y="8544"/>
                            </a:cubicBezTo>
                            <a:cubicBezTo>
                              <a:pt x="80470" y="8544"/>
                              <a:pt x="75764" y="0"/>
                              <a:pt x="64470" y="371"/>
                            </a:cubicBezTo>
                            <a:cubicBezTo>
                              <a:pt x="49882" y="1114"/>
                              <a:pt x="48000" y="13003"/>
                              <a:pt x="48000" y="13003"/>
                            </a:cubicBezTo>
                            <a:cubicBezTo>
                              <a:pt x="40000" y="12631"/>
                              <a:pt x="39058" y="18947"/>
                              <a:pt x="39058" y="18947"/>
                            </a:cubicBezTo>
                            <a:cubicBezTo>
                              <a:pt x="24000" y="16346"/>
                              <a:pt x="22117" y="27120"/>
                              <a:pt x="22117" y="27120"/>
                            </a:cubicBezTo>
                            <a:cubicBezTo>
                              <a:pt x="16470" y="25634"/>
                              <a:pt x="0" y="33065"/>
                              <a:pt x="7529" y="44582"/>
                            </a:cubicBezTo>
                            <a:cubicBezTo>
                              <a:pt x="15058" y="55727"/>
                              <a:pt x="31058" y="52383"/>
                              <a:pt x="31058" y="52383"/>
                            </a:cubicBezTo>
                            <a:cubicBezTo>
                              <a:pt x="39058" y="65386"/>
                              <a:pt x="49411" y="57213"/>
                              <a:pt x="52235" y="58699"/>
                            </a:cubicBezTo>
                            <a:cubicBezTo>
                              <a:pt x="54588" y="59814"/>
                              <a:pt x="57882" y="59814"/>
                              <a:pt x="57882" y="59814"/>
                            </a:cubicBezTo>
                            <a:cubicBezTo>
                              <a:pt x="57882" y="59814"/>
                              <a:pt x="58352" y="68359"/>
                              <a:pt x="56000" y="75417"/>
                            </a:cubicBezTo>
                            <a:cubicBezTo>
                              <a:pt x="53176" y="82476"/>
                              <a:pt x="51294" y="92879"/>
                              <a:pt x="51294" y="92879"/>
                            </a:cubicBezTo>
                            <a:cubicBezTo>
                              <a:pt x="51294" y="92879"/>
                              <a:pt x="43764" y="90650"/>
                              <a:pt x="40000" y="88049"/>
                            </a:cubicBezTo>
                            <a:cubicBezTo>
                              <a:pt x="35764" y="85820"/>
                              <a:pt x="35764" y="80990"/>
                              <a:pt x="35764" y="80990"/>
                            </a:cubicBezTo>
                            <a:cubicBezTo>
                              <a:pt x="37647" y="80619"/>
                              <a:pt x="39058" y="78390"/>
                              <a:pt x="39058" y="78390"/>
                            </a:cubicBezTo>
                            <a:cubicBezTo>
                              <a:pt x="44705" y="81362"/>
                              <a:pt x="49411" y="77275"/>
                              <a:pt x="48941" y="72445"/>
                            </a:cubicBezTo>
                            <a:cubicBezTo>
                              <a:pt x="48941" y="67616"/>
                              <a:pt x="43294" y="67987"/>
                              <a:pt x="43294" y="67987"/>
                            </a:cubicBezTo>
                            <a:cubicBezTo>
                              <a:pt x="43294" y="67987"/>
                              <a:pt x="42823" y="65758"/>
                              <a:pt x="40000" y="65386"/>
                            </a:cubicBezTo>
                            <a:cubicBezTo>
                              <a:pt x="40470" y="61671"/>
                              <a:pt x="35764" y="61300"/>
                              <a:pt x="35764" y="61300"/>
                            </a:cubicBezTo>
                            <a:cubicBezTo>
                              <a:pt x="35764" y="61300"/>
                              <a:pt x="33411" y="58699"/>
                              <a:pt x="28235" y="58328"/>
                            </a:cubicBezTo>
                            <a:cubicBezTo>
                              <a:pt x="23529" y="57956"/>
                              <a:pt x="23058" y="63529"/>
                              <a:pt x="23058" y="63529"/>
                            </a:cubicBezTo>
                            <a:cubicBezTo>
                              <a:pt x="23058" y="63529"/>
                              <a:pt x="18823" y="63157"/>
                              <a:pt x="18352" y="65758"/>
                            </a:cubicBezTo>
                            <a:cubicBezTo>
                              <a:pt x="14117" y="64272"/>
                              <a:pt x="12235" y="68359"/>
                              <a:pt x="12235" y="68359"/>
                            </a:cubicBezTo>
                            <a:cubicBezTo>
                              <a:pt x="12235" y="68359"/>
                              <a:pt x="7529" y="68730"/>
                              <a:pt x="6117" y="72817"/>
                            </a:cubicBezTo>
                            <a:cubicBezTo>
                              <a:pt x="5176" y="77647"/>
                              <a:pt x="12705" y="79504"/>
                              <a:pt x="15058" y="78761"/>
                            </a:cubicBezTo>
                            <a:cubicBezTo>
                              <a:pt x="15058" y="82105"/>
                              <a:pt x="27294" y="82476"/>
                              <a:pt x="29176" y="82105"/>
                            </a:cubicBezTo>
                            <a:cubicBezTo>
                              <a:pt x="32000" y="87306"/>
                              <a:pt x="50823" y="96222"/>
                              <a:pt x="50823" y="96222"/>
                            </a:cubicBezTo>
                            <a:cubicBezTo>
                              <a:pt x="50823" y="96222"/>
                              <a:pt x="50823" y="103653"/>
                              <a:pt x="49882" y="108482"/>
                            </a:cubicBezTo>
                            <a:cubicBezTo>
                              <a:pt x="49411" y="113684"/>
                              <a:pt x="50352" y="115913"/>
                              <a:pt x="47529" y="117770"/>
                            </a:cubicBezTo>
                            <a:cubicBezTo>
                              <a:pt x="45647" y="119628"/>
                              <a:pt x="40470" y="119628"/>
                              <a:pt x="38117" y="119628"/>
                            </a:cubicBezTo>
                            <a:cubicBezTo>
                              <a:pt x="70588" y="119628"/>
                              <a:pt x="70588" y="119628"/>
                              <a:pt x="70588" y="119628"/>
                            </a:cubicBezTo>
                            <a:cubicBezTo>
                              <a:pt x="69176" y="118885"/>
                              <a:pt x="63058" y="112941"/>
                              <a:pt x="60705" y="101424"/>
                            </a:cubicBezTo>
                            <a:cubicBezTo>
                              <a:pt x="58823" y="89164"/>
                              <a:pt x="64000" y="79504"/>
                              <a:pt x="65411" y="78018"/>
                            </a:cubicBezTo>
                            <a:cubicBezTo>
                              <a:pt x="70588" y="70959"/>
                              <a:pt x="76705" y="59071"/>
                              <a:pt x="76705" y="59071"/>
                            </a:cubicBezTo>
                            <a:cubicBezTo>
                              <a:pt x="85176" y="57585"/>
                              <a:pt x="89882" y="52012"/>
                              <a:pt x="89882" y="52012"/>
                            </a:cubicBezTo>
                            <a:cubicBezTo>
                              <a:pt x="89882" y="52012"/>
                              <a:pt x="101647" y="56470"/>
                              <a:pt x="109647" y="51640"/>
                            </a:cubicBezTo>
                            <a:cubicBezTo>
                              <a:pt x="120000" y="44582"/>
                              <a:pt x="112941" y="34551"/>
                              <a:pt x="112941" y="34551"/>
                            </a:cubicBezTo>
                            <a:close/>
                            <a:moveTo>
                              <a:pt x="31058" y="81733"/>
                            </a:moveTo>
                            <a:cubicBezTo>
                              <a:pt x="32000" y="81733"/>
                              <a:pt x="33882" y="81733"/>
                              <a:pt x="33882" y="81733"/>
                            </a:cubicBezTo>
                            <a:cubicBezTo>
                              <a:pt x="33411" y="83219"/>
                              <a:pt x="34823" y="85077"/>
                              <a:pt x="34823" y="85077"/>
                            </a:cubicBezTo>
                            <a:cubicBezTo>
                              <a:pt x="32941" y="83591"/>
                              <a:pt x="31058" y="81733"/>
                              <a:pt x="31058" y="81733"/>
                            </a:cubicBezTo>
                            <a:close/>
                            <a:moveTo>
                              <a:pt x="63058" y="72445"/>
                            </a:moveTo>
                            <a:cubicBezTo>
                              <a:pt x="63058" y="72445"/>
                              <a:pt x="64000" y="65015"/>
                              <a:pt x="63529" y="60928"/>
                            </a:cubicBezTo>
                            <a:cubicBezTo>
                              <a:pt x="71058" y="60928"/>
                              <a:pt x="71058" y="60928"/>
                              <a:pt x="71058" y="60928"/>
                            </a:cubicBezTo>
                            <a:cubicBezTo>
                              <a:pt x="71058" y="60928"/>
                              <a:pt x="68705" y="67616"/>
                              <a:pt x="63058" y="72445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txBody>
                      <a:bodyPr anchor="ctr"/>
                      <a:lstStyle/>
                      <a:p>
                        <a:pPr algn="ctr"/>
                        <a:endParaRPr sz="2400">
                          <a:latin typeface="+mn-ea"/>
                        </a:endParaRPr>
                      </a:p>
                    </p:txBody>
                  </p:sp>
                  <p:sp>
                    <p:nvSpPr>
                      <p:cNvPr id="67" name="îṣļîḑé-Shape 2916">
                        <a:extLst>
                          <a:ext uri="{FF2B5EF4-FFF2-40B4-BE49-F238E27FC236}">
                            <a16:creationId xmlns="" xmlns:a16="http://schemas.microsoft.com/office/drawing/2014/main" id="{8B48796B-D6C5-4504-AF59-065894163F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54100" y="9086567"/>
                        <a:ext cx="981074" cy="124142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120000" h="120000" extrusionOk="0">
                            <a:moveTo>
                              <a:pt x="38117" y="119628"/>
                            </a:moveTo>
                            <a:cubicBezTo>
                              <a:pt x="37176" y="119628"/>
                              <a:pt x="37176" y="119628"/>
                              <a:pt x="37176" y="119628"/>
                            </a:cubicBezTo>
                            <a:cubicBezTo>
                              <a:pt x="37176" y="119628"/>
                              <a:pt x="37647" y="119628"/>
                              <a:pt x="38117" y="119628"/>
                            </a:cubicBezTo>
                            <a:close/>
                            <a:moveTo>
                              <a:pt x="70588" y="119628"/>
                            </a:moveTo>
                            <a:cubicBezTo>
                              <a:pt x="70588" y="119628"/>
                              <a:pt x="70588" y="119628"/>
                              <a:pt x="70588" y="119628"/>
                            </a:cubicBezTo>
                            <a:cubicBezTo>
                              <a:pt x="70588" y="120000"/>
                              <a:pt x="70588" y="120000"/>
                              <a:pt x="70588" y="120000"/>
                            </a:cubicBezTo>
                            <a:lnTo>
                              <a:pt x="70588" y="119628"/>
                            </a:lnTo>
                            <a:close/>
                            <a:moveTo>
                              <a:pt x="112941" y="34551"/>
                            </a:moveTo>
                            <a:cubicBezTo>
                              <a:pt x="115294" y="24148"/>
                              <a:pt x="103529" y="25263"/>
                              <a:pt x="101176" y="23777"/>
                            </a:cubicBezTo>
                            <a:cubicBezTo>
                              <a:pt x="98823" y="19690"/>
                              <a:pt x="91764" y="18575"/>
                              <a:pt x="91764" y="18575"/>
                            </a:cubicBezTo>
                            <a:cubicBezTo>
                              <a:pt x="91764" y="7058"/>
                              <a:pt x="80470" y="8544"/>
                              <a:pt x="80470" y="8544"/>
                            </a:cubicBezTo>
                            <a:cubicBezTo>
                              <a:pt x="80470" y="8544"/>
                              <a:pt x="75764" y="0"/>
                              <a:pt x="64470" y="371"/>
                            </a:cubicBezTo>
                            <a:cubicBezTo>
                              <a:pt x="49882" y="1114"/>
                              <a:pt x="48000" y="13003"/>
                              <a:pt x="48000" y="13003"/>
                            </a:cubicBezTo>
                            <a:cubicBezTo>
                              <a:pt x="40470" y="12631"/>
                              <a:pt x="39058" y="18947"/>
                              <a:pt x="39058" y="18947"/>
                            </a:cubicBezTo>
                            <a:cubicBezTo>
                              <a:pt x="24000" y="16346"/>
                              <a:pt x="22117" y="27120"/>
                              <a:pt x="22117" y="27120"/>
                            </a:cubicBezTo>
                            <a:cubicBezTo>
                              <a:pt x="16941" y="25634"/>
                              <a:pt x="0" y="33065"/>
                              <a:pt x="7529" y="44582"/>
                            </a:cubicBezTo>
                            <a:cubicBezTo>
                              <a:pt x="15529" y="55727"/>
                              <a:pt x="31058" y="52383"/>
                              <a:pt x="31058" y="52383"/>
                            </a:cubicBezTo>
                            <a:cubicBezTo>
                              <a:pt x="39529" y="65386"/>
                              <a:pt x="49411" y="57213"/>
                              <a:pt x="52235" y="58699"/>
                            </a:cubicBezTo>
                            <a:cubicBezTo>
                              <a:pt x="54588" y="59814"/>
                              <a:pt x="57882" y="59814"/>
                              <a:pt x="57882" y="59814"/>
                            </a:cubicBezTo>
                            <a:cubicBezTo>
                              <a:pt x="57882" y="59814"/>
                              <a:pt x="58352" y="68359"/>
                              <a:pt x="56000" y="75417"/>
                            </a:cubicBezTo>
                            <a:cubicBezTo>
                              <a:pt x="53176" y="82476"/>
                              <a:pt x="51764" y="92879"/>
                              <a:pt x="51764" y="92879"/>
                            </a:cubicBezTo>
                            <a:cubicBezTo>
                              <a:pt x="51764" y="92879"/>
                              <a:pt x="43764" y="90650"/>
                              <a:pt x="40000" y="88049"/>
                            </a:cubicBezTo>
                            <a:cubicBezTo>
                              <a:pt x="35764" y="85820"/>
                              <a:pt x="35764" y="80990"/>
                              <a:pt x="35764" y="80990"/>
                            </a:cubicBezTo>
                            <a:cubicBezTo>
                              <a:pt x="37647" y="80619"/>
                              <a:pt x="39058" y="78390"/>
                              <a:pt x="39058" y="78390"/>
                            </a:cubicBezTo>
                            <a:cubicBezTo>
                              <a:pt x="44705" y="81362"/>
                              <a:pt x="49411" y="77275"/>
                              <a:pt x="48941" y="72445"/>
                            </a:cubicBezTo>
                            <a:cubicBezTo>
                              <a:pt x="48941" y="67616"/>
                              <a:pt x="43294" y="67987"/>
                              <a:pt x="43294" y="67987"/>
                            </a:cubicBezTo>
                            <a:cubicBezTo>
                              <a:pt x="43294" y="67987"/>
                              <a:pt x="42823" y="65758"/>
                              <a:pt x="40000" y="65386"/>
                            </a:cubicBezTo>
                            <a:cubicBezTo>
                              <a:pt x="40941" y="61671"/>
                              <a:pt x="35764" y="61300"/>
                              <a:pt x="35764" y="61300"/>
                            </a:cubicBezTo>
                            <a:cubicBezTo>
                              <a:pt x="35764" y="61300"/>
                              <a:pt x="33411" y="58699"/>
                              <a:pt x="28235" y="58328"/>
                            </a:cubicBezTo>
                            <a:cubicBezTo>
                              <a:pt x="23529" y="57956"/>
                              <a:pt x="23058" y="63529"/>
                              <a:pt x="23058" y="63529"/>
                            </a:cubicBezTo>
                            <a:cubicBezTo>
                              <a:pt x="23058" y="63529"/>
                              <a:pt x="18823" y="63157"/>
                              <a:pt x="18352" y="65758"/>
                            </a:cubicBezTo>
                            <a:cubicBezTo>
                              <a:pt x="14117" y="64272"/>
                              <a:pt x="12235" y="68359"/>
                              <a:pt x="12235" y="68359"/>
                            </a:cubicBezTo>
                            <a:cubicBezTo>
                              <a:pt x="12235" y="68359"/>
                              <a:pt x="7529" y="68730"/>
                              <a:pt x="6117" y="72817"/>
                            </a:cubicBezTo>
                            <a:cubicBezTo>
                              <a:pt x="5176" y="77647"/>
                              <a:pt x="13176" y="79504"/>
                              <a:pt x="15058" y="78761"/>
                            </a:cubicBezTo>
                            <a:cubicBezTo>
                              <a:pt x="15058" y="82105"/>
                              <a:pt x="27294" y="82476"/>
                              <a:pt x="29176" y="82105"/>
                            </a:cubicBezTo>
                            <a:cubicBezTo>
                              <a:pt x="32000" y="87306"/>
                              <a:pt x="50823" y="96222"/>
                              <a:pt x="50823" y="96222"/>
                            </a:cubicBezTo>
                            <a:cubicBezTo>
                              <a:pt x="50823" y="96222"/>
                              <a:pt x="50823" y="103653"/>
                              <a:pt x="49882" y="108482"/>
                            </a:cubicBezTo>
                            <a:cubicBezTo>
                              <a:pt x="49411" y="113684"/>
                              <a:pt x="50352" y="115913"/>
                              <a:pt x="48000" y="117770"/>
                            </a:cubicBezTo>
                            <a:cubicBezTo>
                              <a:pt x="45647" y="119628"/>
                              <a:pt x="40470" y="119628"/>
                              <a:pt x="38117" y="119628"/>
                            </a:cubicBezTo>
                            <a:cubicBezTo>
                              <a:pt x="70588" y="119628"/>
                              <a:pt x="70588" y="119628"/>
                              <a:pt x="70588" y="119628"/>
                            </a:cubicBezTo>
                            <a:cubicBezTo>
                              <a:pt x="69176" y="118885"/>
                              <a:pt x="63058" y="112941"/>
                              <a:pt x="60705" y="101424"/>
                            </a:cubicBezTo>
                            <a:cubicBezTo>
                              <a:pt x="58823" y="89164"/>
                              <a:pt x="64000" y="79504"/>
                              <a:pt x="65411" y="78018"/>
                            </a:cubicBezTo>
                            <a:cubicBezTo>
                              <a:pt x="70588" y="70959"/>
                              <a:pt x="77176" y="59071"/>
                              <a:pt x="77176" y="59071"/>
                            </a:cubicBezTo>
                            <a:cubicBezTo>
                              <a:pt x="85176" y="57585"/>
                              <a:pt x="89882" y="52012"/>
                              <a:pt x="89882" y="52012"/>
                            </a:cubicBezTo>
                            <a:cubicBezTo>
                              <a:pt x="89882" y="52012"/>
                              <a:pt x="101647" y="56470"/>
                              <a:pt x="109647" y="51640"/>
                            </a:cubicBezTo>
                            <a:cubicBezTo>
                              <a:pt x="120000" y="44582"/>
                              <a:pt x="112941" y="34551"/>
                              <a:pt x="112941" y="34551"/>
                            </a:cubicBezTo>
                            <a:close/>
                            <a:moveTo>
                              <a:pt x="31058" y="81733"/>
                            </a:moveTo>
                            <a:cubicBezTo>
                              <a:pt x="32000" y="81733"/>
                              <a:pt x="33882" y="81733"/>
                              <a:pt x="33882" y="81733"/>
                            </a:cubicBezTo>
                            <a:cubicBezTo>
                              <a:pt x="33411" y="83219"/>
                              <a:pt x="34823" y="85077"/>
                              <a:pt x="34823" y="85077"/>
                            </a:cubicBezTo>
                            <a:cubicBezTo>
                              <a:pt x="32941" y="83591"/>
                              <a:pt x="31058" y="81733"/>
                              <a:pt x="31058" y="81733"/>
                            </a:cubicBezTo>
                            <a:close/>
                            <a:moveTo>
                              <a:pt x="63058" y="72445"/>
                            </a:moveTo>
                            <a:cubicBezTo>
                              <a:pt x="63058" y="72445"/>
                              <a:pt x="64000" y="65015"/>
                              <a:pt x="63529" y="60928"/>
                            </a:cubicBezTo>
                            <a:cubicBezTo>
                              <a:pt x="71058" y="60928"/>
                              <a:pt x="71058" y="60928"/>
                              <a:pt x="71058" y="60928"/>
                            </a:cubicBezTo>
                            <a:cubicBezTo>
                              <a:pt x="71058" y="60928"/>
                              <a:pt x="68705" y="67616"/>
                              <a:pt x="63058" y="72445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txBody>
                      <a:bodyPr anchor="ctr"/>
                      <a:lstStyle/>
                      <a:p>
                        <a:pPr algn="ctr"/>
                        <a:endParaRPr sz="2400">
                          <a:latin typeface="+mn-ea"/>
                        </a:endParaRPr>
                      </a:p>
                    </p:txBody>
                  </p:sp>
                  <p:sp>
                    <p:nvSpPr>
                      <p:cNvPr id="68" name="îṣļîḑé-Shape 2917">
                        <a:extLst>
                          <a:ext uri="{FF2B5EF4-FFF2-40B4-BE49-F238E27FC236}">
                            <a16:creationId xmlns="" xmlns:a16="http://schemas.microsoft.com/office/drawing/2014/main" id="{3189B09A-1550-4B00-AB3D-6AE275F8A4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227051" y="9550114"/>
                        <a:ext cx="615949" cy="77787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120000" h="120000" extrusionOk="0">
                            <a:moveTo>
                              <a:pt x="70500" y="120000"/>
                            </a:moveTo>
                            <a:cubicBezTo>
                              <a:pt x="69750" y="120000"/>
                              <a:pt x="69750" y="120000"/>
                              <a:pt x="69750" y="120000"/>
                            </a:cubicBezTo>
                            <a:cubicBezTo>
                              <a:pt x="70500" y="120000"/>
                              <a:pt x="70500" y="120000"/>
                              <a:pt x="70500" y="120000"/>
                            </a:cubicBezTo>
                            <a:close/>
                            <a:moveTo>
                              <a:pt x="112500" y="34455"/>
                            </a:moveTo>
                            <a:cubicBezTo>
                              <a:pt x="114750" y="24356"/>
                              <a:pt x="103500" y="24950"/>
                              <a:pt x="100500" y="23762"/>
                            </a:cubicBezTo>
                            <a:cubicBezTo>
                              <a:pt x="98250" y="19603"/>
                              <a:pt x="91500" y="18415"/>
                              <a:pt x="91500" y="18415"/>
                            </a:cubicBezTo>
                            <a:cubicBezTo>
                              <a:pt x="91500" y="7128"/>
                              <a:pt x="80250" y="8316"/>
                              <a:pt x="80250" y="8316"/>
                            </a:cubicBezTo>
                            <a:cubicBezTo>
                              <a:pt x="80250" y="8316"/>
                              <a:pt x="75000" y="0"/>
                              <a:pt x="63750" y="0"/>
                            </a:cubicBezTo>
                            <a:cubicBezTo>
                              <a:pt x="49500" y="594"/>
                              <a:pt x="48000" y="12475"/>
                              <a:pt x="48000" y="12475"/>
                            </a:cubicBezTo>
                            <a:cubicBezTo>
                              <a:pt x="39750" y="12475"/>
                              <a:pt x="38250" y="18415"/>
                              <a:pt x="38250" y="18415"/>
                            </a:cubicBezTo>
                            <a:cubicBezTo>
                              <a:pt x="24000" y="16039"/>
                              <a:pt x="21750" y="26732"/>
                              <a:pt x="21750" y="26732"/>
                            </a:cubicBezTo>
                            <a:cubicBezTo>
                              <a:pt x="16500" y="25544"/>
                              <a:pt x="0" y="33267"/>
                              <a:pt x="7500" y="43960"/>
                            </a:cubicBezTo>
                            <a:cubicBezTo>
                              <a:pt x="15000" y="55247"/>
                              <a:pt x="30750" y="52277"/>
                              <a:pt x="30750" y="52277"/>
                            </a:cubicBezTo>
                            <a:cubicBezTo>
                              <a:pt x="39000" y="65346"/>
                              <a:pt x="49500" y="57029"/>
                              <a:pt x="51750" y="58217"/>
                            </a:cubicBezTo>
                            <a:cubicBezTo>
                              <a:pt x="54000" y="60000"/>
                              <a:pt x="57000" y="59405"/>
                              <a:pt x="57000" y="59405"/>
                            </a:cubicBezTo>
                            <a:cubicBezTo>
                              <a:pt x="57000" y="59405"/>
                              <a:pt x="58500" y="68316"/>
                              <a:pt x="55500" y="75445"/>
                            </a:cubicBezTo>
                            <a:cubicBezTo>
                              <a:pt x="53250" y="82574"/>
                              <a:pt x="51000" y="92673"/>
                              <a:pt x="51000" y="92673"/>
                            </a:cubicBezTo>
                            <a:cubicBezTo>
                              <a:pt x="51000" y="92673"/>
                              <a:pt x="43500" y="90297"/>
                              <a:pt x="39750" y="87920"/>
                            </a:cubicBezTo>
                            <a:cubicBezTo>
                              <a:pt x="35250" y="85544"/>
                              <a:pt x="36000" y="80792"/>
                              <a:pt x="36000" y="80792"/>
                            </a:cubicBezTo>
                            <a:cubicBezTo>
                              <a:pt x="37500" y="80792"/>
                              <a:pt x="39000" y="78415"/>
                              <a:pt x="39000" y="78415"/>
                            </a:cubicBezTo>
                            <a:cubicBezTo>
                              <a:pt x="44250" y="81386"/>
                              <a:pt x="48750" y="77227"/>
                              <a:pt x="48750" y="72475"/>
                            </a:cubicBezTo>
                            <a:cubicBezTo>
                              <a:pt x="48750" y="67722"/>
                              <a:pt x="42750" y="67722"/>
                              <a:pt x="42750" y="67722"/>
                            </a:cubicBezTo>
                            <a:cubicBezTo>
                              <a:pt x="42750" y="67722"/>
                              <a:pt x="42750" y="65940"/>
                              <a:pt x="39750" y="65346"/>
                            </a:cubicBezTo>
                            <a:cubicBezTo>
                              <a:pt x="40500" y="61782"/>
                              <a:pt x="35250" y="61188"/>
                              <a:pt x="35250" y="61188"/>
                            </a:cubicBezTo>
                            <a:cubicBezTo>
                              <a:pt x="35250" y="61188"/>
                              <a:pt x="33000" y="58217"/>
                              <a:pt x="27750" y="58217"/>
                            </a:cubicBezTo>
                            <a:cubicBezTo>
                              <a:pt x="23250" y="57623"/>
                              <a:pt x="22500" y="62970"/>
                              <a:pt x="22500" y="62970"/>
                            </a:cubicBezTo>
                            <a:cubicBezTo>
                              <a:pt x="22500" y="62970"/>
                              <a:pt x="18750" y="62970"/>
                              <a:pt x="18000" y="65346"/>
                            </a:cubicBezTo>
                            <a:cubicBezTo>
                              <a:pt x="13500" y="64158"/>
                              <a:pt x="12000" y="68316"/>
                              <a:pt x="12000" y="68316"/>
                            </a:cubicBezTo>
                            <a:cubicBezTo>
                              <a:pt x="12000" y="68316"/>
                              <a:pt x="6750" y="68910"/>
                              <a:pt x="6000" y="72475"/>
                            </a:cubicBezTo>
                            <a:cubicBezTo>
                              <a:pt x="5250" y="77821"/>
                              <a:pt x="12750" y="79603"/>
                              <a:pt x="15000" y="78415"/>
                            </a:cubicBezTo>
                            <a:cubicBezTo>
                              <a:pt x="15000" y="81980"/>
                              <a:pt x="27000" y="82574"/>
                              <a:pt x="29250" y="81980"/>
                            </a:cubicBezTo>
                            <a:cubicBezTo>
                              <a:pt x="31500" y="87326"/>
                              <a:pt x="50250" y="96237"/>
                              <a:pt x="50250" y="96237"/>
                            </a:cubicBezTo>
                            <a:cubicBezTo>
                              <a:pt x="50250" y="96237"/>
                              <a:pt x="50250" y="103366"/>
                              <a:pt x="49500" y="108712"/>
                            </a:cubicBezTo>
                            <a:cubicBezTo>
                              <a:pt x="48750" y="113465"/>
                              <a:pt x="50250" y="115841"/>
                              <a:pt x="47250" y="117623"/>
                            </a:cubicBezTo>
                            <a:cubicBezTo>
                              <a:pt x="45000" y="119405"/>
                              <a:pt x="39750" y="119405"/>
                              <a:pt x="38250" y="120000"/>
                            </a:cubicBezTo>
                            <a:cubicBezTo>
                              <a:pt x="69750" y="120000"/>
                              <a:pt x="69750" y="120000"/>
                              <a:pt x="69750" y="120000"/>
                            </a:cubicBezTo>
                            <a:cubicBezTo>
                              <a:pt x="69000" y="118811"/>
                              <a:pt x="63000" y="112871"/>
                              <a:pt x="60750" y="101584"/>
                            </a:cubicBezTo>
                            <a:cubicBezTo>
                              <a:pt x="58500" y="89108"/>
                              <a:pt x="63750" y="79009"/>
                              <a:pt x="64500" y="77821"/>
                            </a:cubicBezTo>
                            <a:cubicBezTo>
                              <a:pt x="70500" y="70693"/>
                              <a:pt x="76500" y="58811"/>
                              <a:pt x="76500" y="58811"/>
                            </a:cubicBezTo>
                            <a:cubicBezTo>
                              <a:pt x="84750" y="57623"/>
                              <a:pt x="89250" y="51683"/>
                              <a:pt x="89250" y="51683"/>
                            </a:cubicBezTo>
                            <a:cubicBezTo>
                              <a:pt x="89250" y="51683"/>
                              <a:pt x="101250" y="56435"/>
                              <a:pt x="109500" y="51683"/>
                            </a:cubicBezTo>
                            <a:cubicBezTo>
                              <a:pt x="120000" y="43960"/>
                              <a:pt x="112500" y="34455"/>
                              <a:pt x="112500" y="34455"/>
                            </a:cubicBezTo>
                            <a:close/>
                            <a:moveTo>
                              <a:pt x="30750" y="81386"/>
                            </a:moveTo>
                            <a:cubicBezTo>
                              <a:pt x="31500" y="81386"/>
                              <a:pt x="33750" y="81386"/>
                              <a:pt x="33750" y="81386"/>
                            </a:cubicBezTo>
                            <a:cubicBezTo>
                              <a:pt x="33000" y="83168"/>
                              <a:pt x="34500" y="84950"/>
                              <a:pt x="34500" y="84950"/>
                            </a:cubicBezTo>
                            <a:cubicBezTo>
                              <a:pt x="32250" y="83762"/>
                              <a:pt x="30750" y="81386"/>
                              <a:pt x="30750" y="81386"/>
                            </a:cubicBezTo>
                            <a:close/>
                            <a:moveTo>
                              <a:pt x="62250" y="72475"/>
                            </a:moveTo>
                            <a:cubicBezTo>
                              <a:pt x="62250" y="72475"/>
                              <a:pt x="63750" y="64752"/>
                              <a:pt x="63000" y="60594"/>
                            </a:cubicBezTo>
                            <a:cubicBezTo>
                              <a:pt x="70500" y="61188"/>
                              <a:pt x="70500" y="61188"/>
                              <a:pt x="70500" y="61188"/>
                            </a:cubicBezTo>
                            <a:cubicBezTo>
                              <a:pt x="70500" y="61188"/>
                              <a:pt x="68250" y="67128"/>
                              <a:pt x="62250" y="72475"/>
                            </a:cubicBezTo>
                            <a:close/>
                            <a:moveTo>
                              <a:pt x="38250" y="120000"/>
                            </a:moveTo>
                            <a:cubicBezTo>
                              <a:pt x="36750" y="120000"/>
                              <a:pt x="36750" y="120000"/>
                              <a:pt x="36750" y="120000"/>
                            </a:cubicBezTo>
                            <a:cubicBezTo>
                              <a:pt x="36750" y="120000"/>
                              <a:pt x="37500" y="120000"/>
                              <a:pt x="38250" y="12000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txBody>
                      <a:bodyPr anchor="ctr"/>
                      <a:lstStyle/>
                      <a:p>
                        <a:pPr algn="ctr"/>
                        <a:endParaRPr sz="2400">
                          <a:latin typeface="+mn-ea"/>
                        </a:endParaRPr>
                      </a:p>
                    </p:txBody>
                  </p:sp>
                </p:grpSp>
                <p:sp>
                  <p:nvSpPr>
                    <p:cNvPr id="56" name="îṣļîḑé-Shape 2918">
                      <a:extLst>
                        <a:ext uri="{FF2B5EF4-FFF2-40B4-BE49-F238E27FC236}">
                          <a16:creationId xmlns="" xmlns:a16="http://schemas.microsoft.com/office/drawing/2014/main" id="{4E697D58-69B2-4D1A-961C-BEEFA4BA0E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52397" y="7864189"/>
                      <a:ext cx="1952624" cy="246379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0000" h="120000" extrusionOk="0">
                          <a:moveTo>
                            <a:pt x="70532" y="119812"/>
                          </a:moveTo>
                          <a:cubicBezTo>
                            <a:pt x="70295" y="119812"/>
                            <a:pt x="70295" y="119812"/>
                            <a:pt x="70295" y="119812"/>
                          </a:cubicBezTo>
                          <a:cubicBezTo>
                            <a:pt x="70532" y="119812"/>
                            <a:pt x="70532" y="120000"/>
                            <a:pt x="70532" y="120000"/>
                          </a:cubicBezTo>
                          <a:lnTo>
                            <a:pt x="70532" y="119812"/>
                          </a:lnTo>
                          <a:close/>
                          <a:moveTo>
                            <a:pt x="38106" y="119812"/>
                          </a:moveTo>
                          <a:cubicBezTo>
                            <a:pt x="37159" y="119812"/>
                            <a:pt x="37159" y="119812"/>
                            <a:pt x="37159" y="119812"/>
                          </a:cubicBezTo>
                          <a:cubicBezTo>
                            <a:pt x="37159" y="119812"/>
                            <a:pt x="37633" y="119812"/>
                            <a:pt x="38106" y="119812"/>
                          </a:cubicBezTo>
                          <a:close/>
                          <a:moveTo>
                            <a:pt x="112662" y="34258"/>
                          </a:moveTo>
                          <a:cubicBezTo>
                            <a:pt x="114792" y="24149"/>
                            <a:pt x="103431" y="25085"/>
                            <a:pt x="101065" y="23775"/>
                          </a:cubicBezTo>
                          <a:cubicBezTo>
                            <a:pt x="98698" y="19656"/>
                            <a:pt x="91834" y="18533"/>
                            <a:pt x="91834" y="18533"/>
                          </a:cubicBezTo>
                          <a:cubicBezTo>
                            <a:pt x="91597" y="7113"/>
                            <a:pt x="80236" y="8237"/>
                            <a:pt x="80236" y="8237"/>
                          </a:cubicBezTo>
                          <a:cubicBezTo>
                            <a:pt x="80236" y="8237"/>
                            <a:pt x="75502" y="0"/>
                            <a:pt x="64142" y="187"/>
                          </a:cubicBezTo>
                          <a:cubicBezTo>
                            <a:pt x="49940" y="748"/>
                            <a:pt x="48047" y="12730"/>
                            <a:pt x="48047" y="12730"/>
                          </a:cubicBezTo>
                          <a:cubicBezTo>
                            <a:pt x="40000" y="12542"/>
                            <a:pt x="38816" y="18720"/>
                            <a:pt x="38816" y="18720"/>
                          </a:cubicBezTo>
                          <a:cubicBezTo>
                            <a:pt x="23905" y="16287"/>
                            <a:pt x="22011" y="26957"/>
                            <a:pt x="22011" y="26957"/>
                          </a:cubicBezTo>
                          <a:cubicBezTo>
                            <a:pt x="16568" y="25647"/>
                            <a:pt x="0" y="33135"/>
                            <a:pt x="7573" y="44368"/>
                          </a:cubicBezTo>
                          <a:cubicBezTo>
                            <a:pt x="15147" y="55600"/>
                            <a:pt x="30769" y="52230"/>
                            <a:pt x="30769" y="52230"/>
                          </a:cubicBezTo>
                          <a:cubicBezTo>
                            <a:pt x="39053" y="65335"/>
                            <a:pt x="49467" y="57098"/>
                            <a:pt x="51834" y="58408"/>
                          </a:cubicBezTo>
                          <a:cubicBezTo>
                            <a:pt x="54437" y="59906"/>
                            <a:pt x="57514" y="59719"/>
                            <a:pt x="57514" y="59719"/>
                          </a:cubicBezTo>
                          <a:cubicBezTo>
                            <a:pt x="57514" y="59719"/>
                            <a:pt x="58461" y="68330"/>
                            <a:pt x="55857" y="75444"/>
                          </a:cubicBezTo>
                          <a:cubicBezTo>
                            <a:pt x="53254" y="82558"/>
                            <a:pt x="51360" y="92854"/>
                            <a:pt x="51360" y="92854"/>
                          </a:cubicBezTo>
                          <a:cubicBezTo>
                            <a:pt x="51360" y="92854"/>
                            <a:pt x="43786" y="90421"/>
                            <a:pt x="39763" y="88174"/>
                          </a:cubicBezTo>
                          <a:cubicBezTo>
                            <a:pt x="35739" y="85741"/>
                            <a:pt x="35739" y="81060"/>
                            <a:pt x="35739" y="81060"/>
                          </a:cubicBezTo>
                          <a:cubicBezTo>
                            <a:pt x="37633" y="80686"/>
                            <a:pt x="38816" y="78439"/>
                            <a:pt x="38816" y="78439"/>
                          </a:cubicBezTo>
                          <a:cubicBezTo>
                            <a:pt x="44497" y="81435"/>
                            <a:pt x="49230" y="77316"/>
                            <a:pt x="48994" y="72449"/>
                          </a:cubicBezTo>
                          <a:cubicBezTo>
                            <a:pt x="48520" y="67769"/>
                            <a:pt x="43076" y="67769"/>
                            <a:pt x="43076" y="67769"/>
                          </a:cubicBezTo>
                          <a:cubicBezTo>
                            <a:pt x="43076" y="67769"/>
                            <a:pt x="42603" y="65897"/>
                            <a:pt x="40000" y="65335"/>
                          </a:cubicBezTo>
                          <a:cubicBezTo>
                            <a:pt x="40473" y="61591"/>
                            <a:pt x="35502" y="61404"/>
                            <a:pt x="35502" y="61404"/>
                          </a:cubicBezTo>
                          <a:cubicBezTo>
                            <a:pt x="35502" y="61404"/>
                            <a:pt x="33372" y="58595"/>
                            <a:pt x="28165" y="58221"/>
                          </a:cubicBezTo>
                          <a:cubicBezTo>
                            <a:pt x="23195" y="57659"/>
                            <a:pt x="22958" y="63276"/>
                            <a:pt x="22958" y="63276"/>
                          </a:cubicBezTo>
                          <a:cubicBezTo>
                            <a:pt x="22958" y="63276"/>
                            <a:pt x="18934" y="63088"/>
                            <a:pt x="18461" y="65522"/>
                          </a:cubicBezTo>
                          <a:cubicBezTo>
                            <a:pt x="13964" y="64024"/>
                            <a:pt x="12307" y="68330"/>
                            <a:pt x="12307" y="68330"/>
                          </a:cubicBezTo>
                          <a:cubicBezTo>
                            <a:pt x="12307" y="68330"/>
                            <a:pt x="7100" y="68705"/>
                            <a:pt x="6153" y="72823"/>
                          </a:cubicBezTo>
                          <a:cubicBezTo>
                            <a:pt x="5207" y="77691"/>
                            <a:pt x="12781" y="79563"/>
                            <a:pt x="14911" y="78627"/>
                          </a:cubicBezTo>
                          <a:cubicBezTo>
                            <a:pt x="14911" y="81996"/>
                            <a:pt x="27218" y="82558"/>
                            <a:pt x="29112" y="81996"/>
                          </a:cubicBezTo>
                          <a:cubicBezTo>
                            <a:pt x="31952" y="87425"/>
                            <a:pt x="50414" y="96037"/>
                            <a:pt x="50414" y="96037"/>
                          </a:cubicBezTo>
                          <a:cubicBezTo>
                            <a:pt x="50414" y="96037"/>
                            <a:pt x="50650" y="103525"/>
                            <a:pt x="49940" y="108580"/>
                          </a:cubicBezTo>
                          <a:cubicBezTo>
                            <a:pt x="49230" y="113634"/>
                            <a:pt x="50414" y="115881"/>
                            <a:pt x="47573" y="117940"/>
                          </a:cubicBezTo>
                          <a:cubicBezTo>
                            <a:pt x="45443" y="119625"/>
                            <a:pt x="40236" y="119812"/>
                            <a:pt x="38106" y="119812"/>
                          </a:cubicBezTo>
                          <a:cubicBezTo>
                            <a:pt x="70295" y="119812"/>
                            <a:pt x="70295" y="119812"/>
                            <a:pt x="70295" y="119812"/>
                          </a:cubicBezTo>
                          <a:cubicBezTo>
                            <a:pt x="69112" y="118876"/>
                            <a:pt x="62958" y="112886"/>
                            <a:pt x="60828" y="101466"/>
                          </a:cubicBezTo>
                          <a:cubicBezTo>
                            <a:pt x="58698" y="89110"/>
                            <a:pt x="63668" y="79375"/>
                            <a:pt x="65088" y="77878"/>
                          </a:cubicBezTo>
                          <a:cubicBezTo>
                            <a:pt x="70532" y="70951"/>
                            <a:pt x="76686" y="59157"/>
                            <a:pt x="76686" y="59157"/>
                          </a:cubicBezTo>
                          <a:cubicBezTo>
                            <a:pt x="84970" y="57659"/>
                            <a:pt x="89704" y="51669"/>
                            <a:pt x="89704" y="51669"/>
                          </a:cubicBezTo>
                          <a:cubicBezTo>
                            <a:pt x="89704" y="51669"/>
                            <a:pt x="101301" y="56349"/>
                            <a:pt x="109585" y="51669"/>
                          </a:cubicBezTo>
                          <a:cubicBezTo>
                            <a:pt x="120000" y="44368"/>
                            <a:pt x="112662" y="34258"/>
                            <a:pt x="112662" y="34258"/>
                          </a:cubicBezTo>
                          <a:close/>
                          <a:moveTo>
                            <a:pt x="31005" y="81809"/>
                          </a:moveTo>
                          <a:cubicBezTo>
                            <a:pt x="31952" y="81622"/>
                            <a:pt x="33846" y="81622"/>
                            <a:pt x="33846" y="81622"/>
                          </a:cubicBezTo>
                          <a:cubicBezTo>
                            <a:pt x="33372" y="83307"/>
                            <a:pt x="34792" y="85179"/>
                            <a:pt x="34792" y="85179"/>
                          </a:cubicBezTo>
                          <a:cubicBezTo>
                            <a:pt x="32662" y="83681"/>
                            <a:pt x="31005" y="81809"/>
                            <a:pt x="31005" y="81809"/>
                          </a:cubicBezTo>
                          <a:close/>
                          <a:moveTo>
                            <a:pt x="62721" y="72449"/>
                          </a:moveTo>
                          <a:cubicBezTo>
                            <a:pt x="62721" y="72449"/>
                            <a:pt x="63905" y="65148"/>
                            <a:pt x="63431" y="60842"/>
                          </a:cubicBezTo>
                          <a:cubicBezTo>
                            <a:pt x="70769" y="61029"/>
                            <a:pt x="70769" y="61029"/>
                            <a:pt x="70769" y="61029"/>
                          </a:cubicBezTo>
                          <a:cubicBezTo>
                            <a:pt x="70769" y="61029"/>
                            <a:pt x="68639" y="67394"/>
                            <a:pt x="62721" y="7244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 sz="2400">
                        <a:latin typeface="+mn-ea"/>
                      </a:endParaRPr>
                    </a:p>
                  </p:txBody>
                </p:sp>
                <p:sp>
                  <p:nvSpPr>
                    <p:cNvPr id="57" name="îṣļîḑé-Shape 2919">
                      <a:extLst>
                        <a:ext uri="{FF2B5EF4-FFF2-40B4-BE49-F238E27FC236}">
                          <a16:creationId xmlns="" xmlns:a16="http://schemas.microsoft.com/office/drawing/2014/main" id="{DC952C10-7E08-4435-AA4A-7BB10A82B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9750" y="8683339"/>
                      <a:ext cx="1301748" cy="164464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0000" h="120000" extrusionOk="0">
                          <a:moveTo>
                            <a:pt x="82721" y="119719"/>
                          </a:moveTo>
                          <a:cubicBezTo>
                            <a:pt x="81656" y="119719"/>
                            <a:pt x="81656" y="119719"/>
                            <a:pt x="81656" y="119719"/>
                          </a:cubicBezTo>
                          <a:cubicBezTo>
                            <a:pt x="82366" y="119719"/>
                            <a:pt x="82721" y="119719"/>
                            <a:pt x="82721" y="119719"/>
                          </a:cubicBezTo>
                          <a:close/>
                          <a:moveTo>
                            <a:pt x="49349" y="120000"/>
                          </a:moveTo>
                          <a:cubicBezTo>
                            <a:pt x="49349" y="120000"/>
                            <a:pt x="49349" y="120000"/>
                            <a:pt x="49704" y="119719"/>
                          </a:cubicBezTo>
                          <a:cubicBezTo>
                            <a:pt x="49349" y="119719"/>
                            <a:pt x="49349" y="119719"/>
                            <a:pt x="49349" y="119719"/>
                          </a:cubicBezTo>
                          <a:lnTo>
                            <a:pt x="49349" y="120000"/>
                          </a:lnTo>
                          <a:close/>
                          <a:moveTo>
                            <a:pt x="107573" y="68411"/>
                          </a:moveTo>
                          <a:cubicBezTo>
                            <a:pt x="107573" y="68411"/>
                            <a:pt x="106153" y="64205"/>
                            <a:pt x="101538" y="65607"/>
                          </a:cubicBezTo>
                          <a:cubicBezTo>
                            <a:pt x="101183" y="63084"/>
                            <a:pt x="96923" y="63364"/>
                            <a:pt x="96923" y="63364"/>
                          </a:cubicBezTo>
                          <a:cubicBezTo>
                            <a:pt x="96923" y="63364"/>
                            <a:pt x="96568" y="57757"/>
                            <a:pt x="91597" y="58317"/>
                          </a:cubicBezTo>
                          <a:cubicBezTo>
                            <a:pt x="86627" y="58598"/>
                            <a:pt x="84142" y="61401"/>
                            <a:pt x="84142" y="61401"/>
                          </a:cubicBezTo>
                          <a:cubicBezTo>
                            <a:pt x="84142" y="61401"/>
                            <a:pt x="79171" y="61682"/>
                            <a:pt x="79881" y="65327"/>
                          </a:cubicBezTo>
                          <a:cubicBezTo>
                            <a:pt x="77396" y="65887"/>
                            <a:pt x="76686" y="67850"/>
                            <a:pt x="76686" y="67850"/>
                          </a:cubicBezTo>
                          <a:cubicBezTo>
                            <a:pt x="76686" y="67850"/>
                            <a:pt x="71360" y="67850"/>
                            <a:pt x="71005" y="72616"/>
                          </a:cubicBezTo>
                          <a:cubicBezTo>
                            <a:pt x="70650" y="77383"/>
                            <a:pt x="75621" y="81588"/>
                            <a:pt x="80946" y="78504"/>
                          </a:cubicBezTo>
                          <a:cubicBezTo>
                            <a:pt x="80946" y="78504"/>
                            <a:pt x="82366" y="80747"/>
                            <a:pt x="84142" y="81028"/>
                          </a:cubicBezTo>
                          <a:cubicBezTo>
                            <a:pt x="84142" y="81028"/>
                            <a:pt x="84142" y="85794"/>
                            <a:pt x="80236" y="88037"/>
                          </a:cubicBezTo>
                          <a:cubicBezTo>
                            <a:pt x="76331" y="90560"/>
                            <a:pt x="68520" y="92803"/>
                            <a:pt x="68520" y="92803"/>
                          </a:cubicBezTo>
                          <a:cubicBezTo>
                            <a:pt x="68520" y="92803"/>
                            <a:pt x="66745" y="82429"/>
                            <a:pt x="64260" y="75420"/>
                          </a:cubicBezTo>
                          <a:cubicBezTo>
                            <a:pt x="61420" y="68411"/>
                            <a:pt x="62485" y="59719"/>
                            <a:pt x="62485" y="59719"/>
                          </a:cubicBezTo>
                          <a:cubicBezTo>
                            <a:pt x="62485" y="59719"/>
                            <a:pt x="65680" y="60000"/>
                            <a:pt x="68165" y="58598"/>
                          </a:cubicBezTo>
                          <a:cubicBezTo>
                            <a:pt x="70650" y="57196"/>
                            <a:pt x="80591" y="65327"/>
                            <a:pt x="89112" y="52149"/>
                          </a:cubicBezTo>
                          <a:cubicBezTo>
                            <a:pt x="89112" y="52149"/>
                            <a:pt x="104733" y="55514"/>
                            <a:pt x="112189" y="44299"/>
                          </a:cubicBezTo>
                          <a:cubicBezTo>
                            <a:pt x="120000" y="33084"/>
                            <a:pt x="103313" y="25794"/>
                            <a:pt x="97988" y="26915"/>
                          </a:cubicBezTo>
                          <a:cubicBezTo>
                            <a:pt x="97988" y="26915"/>
                            <a:pt x="95857" y="16542"/>
                            <a:pt x="80946" y="18785"/>
                          </a:cubicBezTo>
                          <a:cubicBezTo>
                            <a:pt x="80946" y="18785"/>
                            <a:pt x="79881" y="12616"/>
                            <a:pt x="72071" y="12897"/>
                          </a:cubicBezTo>
                          <a:cubicBezTo>
                            <a:pt x="72071" y="12897"/>
                            <a:pt x="69940" y="841"/>
                            <a:pt x="55739" y="280"/>
                          </a:cubicBezTo>
                          <a:cubicBezTo>
                            <a:pt x="44378" y="0"/>
                            <a:pt x="39763" y="8411"/>
                            <a:pt x="39763" y="8411"/>
                          </a:cubicBezTo>
                          <a:cubicBezTo>
                            <a:pt x="39763" y="8411"/>
                            <a:pt x="28402" y="7289"/>
                            <a:pt x="28047" y="18504"/>
                          </a:cubicBezTo>
                          <a:cubicBezTo>
                            <a:pt x="28047" y="18504"/>
                            <a:pt x="21301" y="19906"/>
                            <a:pt x="18816" y="23831"/>
                          </a:cubicBezTo>
                          <a:cubicBezTo>
                            <a:pt x="16331" y="25233"/>
                            <a:pt x="4970" y="24392"/>
                            <a:pt x="7100" y="34485"/>
                          </a:cubicBezTo>
                          <a:cubicBezTo>
                            <a:pt x="7100" y="34485"/>
                            <a:pt x="0" y="44299"/>
                            <a:pt x="10295" y="51588"/>
                          </a:cubicBezTo>
                          <a:cubicBezTo>
                            <a:pt x="18461" y="56355"/>
                            <a:pt x="30177" y="51869"/>
                            <a:pt x="30177" y="51869"/>
                          </a:cubicBezTo>
                          <a:cubicBezTo>
                            <a:pt x="30177" y="51869"/>
                            <a:pt x="34792" y="57757"/>
                            <a:pt x="42958" y="59158"/>
                          </a:cubicBezTo>
                          <a:cubicBezTo>
                            <a:pt x="42958" y="59158"/>
                            <a:pt x="49349" y="70934"/>
                            <a:pt x="54674" y="77943"/>
                          </a:cubicBezTo>
                          <a:cubicBezTo>
                            <a:pt x="56094" y="79345"/>
                            <a:pt x="61420" y="89158"/>
                            <a:pt x="59289" y="101495"/>
                          </a:cubicBezTo>
                          <a:cubicBezTo>
                            <a:pt x="56804" y="112710"/>
                            <a:pt x="50769" y="118878"/>
                            <a:pt x="49704" y="119719"/>
                          </a:cubicBezTo>
                          <a:cubicBezTo>
                            <a:pt x="81656" y="119719"/>
                            <a:pt x="81656" y="119719"/>
                            <a:pt x="81656" y="119719"/>
                          </a:cubicBezTo>
                          <a:cubicBezTo>
                            <a:pt x="79881" y="119719"/>
                            <a:pt x="74556" y="119439"/>
                            <a:pt x="72426" y="118037"/>
                          </a:cubicBezTo>
                          <a:cubicBezTo>
                            <a:pt x="69585" y="115794"/>
                            <a:pt x="70650" y="113551"/>
                            <a:pt x="69940" y="108504"/>
                          </a:cubicBezTo>
                          <a:cubicBezTo>
                            <a:pt x="69230" y="103457"/>
                            <a:pt x="69585" y="96168"/>
                            <a:pt x="69585" y="96168"/>
                          </a:cubicBezTo>
                          <a:cubicBezTo>
                            <a:pt x="69585" y="96168"/>
                            <a:pt x="88047" y="87476"/>
                            <a:pt x="90887" y="82149"/>
                          </a:cubicBezTo>
                          <a:cubicBezTo>
                            <a:pt x="92662" y="82710"/>
                            <a:pt x="105088" y="81869"/>
                            <a:pt x="105088" y="78785"/>
                          </a:cubicBezTo>
                          <a:cubicBezTo>
                            <a:pt x="107218" y="79626"/>
                            <a:pt x="114674" y="77663"/>
                            <a:pt x="113964" y="72897"/>
                          </a:cubicBezTo>
                          <a:cubicBezTo>
                            <a:pt x="112544" y="68691"/>
                            <a:pt x="107573" y="68411"/>
                            <a:pt x="107573" y="68411"/>
                          </a:cubicBezTo>
                          <a:close/>
                          <a:moveTo>
                            <a:pt x="48994" y="61121"/>
                          </a:moveTo>
                          <a:cubicBezTo>
                            <a:pt x="56449" y="60841"/>
                            <a:pt x="56449" y="60841"/>
                            <a:pt x="56449" y="60841"/>
                          </a:cubicBezTo>
                          <a:cubicBezTo>
                            <a:pt x="56094" y="65046"/>
                            <a:pt x="57159" y="72616"/>
                            <a:pt x="57159" y="72616"/>
                          </a:cubicBezTo>
                          <a:cubicBezTo>
                            <a:pt x="51479" y="67570"/>
                            <a:pt x="48994" y="61121"/>
                            <a:pt x="48994" y="61121"/>
                          </a:cubicBezTo>
                          <a:close/>
                          <a:moveTo>
                            <a:pt x="85207" y="85233"/>
                          </a:moveTo>
                          <a:cubicBezTo>
                            <a:pt x="85207" y="85233"/>
                            <a:pt x="86272" y="83271"/>
                            <a:pt x="85917" y="81588"/>
                          </a:cubicBezTo>
                          <a:cubicBezTo>
                            <a:pt x="85917" y="81588"/>
                            <a:pt x="88047" y="81588"/>
                            <a:pt x="89112" y="81869"/>
                          </a:cubicBezTo>
                          <a:cubicBezTo>
                            <a:pt x="89112" y="81869"/>
                            <a:pt x="86982" y="83831"/>
                            <a:pt x="85207" y="8523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 sz="2400">
                        <a:latin typeface="+mn-ea"/>
                      </a:endParaRPr>
                    </a:p>
                  </p:txBody>
                </p:sp>
                <p:sp>
                  <p:nvSpPr>
                    <p:cNvPr id="58" name="îṣļîḑé-Shape 2920">
                      <a:extLst>
                        <a:ext uri="{FF2B5EF4-FFF2-40B4-BE49-F238E27FC236}">
                          <a16:creationId xmlns="" xmlns:a16="http://schemas.microsoft.com/office/drawing/2014/main" id="{405D527C-6FFD-4DE1-93DB-3402CB6F8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40501" y="8943689"/>
                      <a:ext cx="1098550" cy="138429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0000" h="120000" extrusionOk="0">
                          <a:moveTo>
                            <a:pt x="49263" y="120000"/>
                          </a:moveTo>
                          <a:cubicBezTo>
                            <a:pt x="49263" y="120000"/>
                            <a:pt x="49263" y="120000"/>
                            <a:pt x="49684" y="119666"/>
                          </a:cubicBezTo>
                          <a:cubicBezTo>
                            <a:pt x="49263" y="119666"/>
                            <a:pt x="49263" y="119666"/>
                            <a:pt x="49263" y="119666"/>
                          </a:cubicBezTo>
                          <a:lnTo>
                            <a:pt x="49263" y="120000"/>
                          </a:lnTo>
                          <a:close/>
                          <a:moveTo>
                            <a:pt x="107368" y="68333"/>
                          </a:moveTo>
                          <a:cubicBezTo>
                            <a:pt x="107368" y="68333"/>
                            <a:pt x="105684" y="64000"/>
                            <a:pt x="101473" y="65666"/>
                          </a:cubicBezTo>
                          <a:cubicBezTo>
                            <a:pt x="101052" y="63000"/>
                            <a:pt x="96842" y="63333"/>
                            <a:pt x="96842" y="63333"/>
                          </a:cubicBezTo>
                          <a:cubicBezTo>
                            <a:pt x="96842" y="63333"/>
                            <a:pt x="96421" y="57666"/>
                            <a:pt x="91368" y="58000"/>
                          </a:cubicBezTo>
                          <a:cubicBezTo>
                            <a:pt x="86736" y="58333"/>
                            <a:pt x="84210" y="61333"/>
                            <a:pt x="84210" y="61333"/>
                          </a:cubicBezTo>
                          <a:cubicBezTo>
                            <a:pt x="84210" y="61333"/>
                            <a:pt x="79157" y="61666"/>
                            <a:pt x="80000" y="65333"/>
                          </a:cubicBezTo>
                          <a:cubicBezTo>
                            <a:pt x="77052" y="65666"/>
                            <a:pt x="76631" y="67666"/>
                            <a:pt x="76631" y="67666"/>
                          </a:cubicBezTo>
                          <a:cubicBezTo>
                            <a:pt x="76631" y="67666"/>
                            <a:pt x="71157" y="67666"/>
                            <a:pt x="70736" y="72333"/>
                          </a:cubicBezTo>
                          <a:cubicBezTo>
                            <a:pt x="70736" y="77333"/>
                            <a:pt x="75368" y="81333"/>
                            <a:pt x="80842" y="78333"/>
                          </a:cubicBezTo>
                          <a:cubicBezTo>
                            <a:pt x="80842" y="78333"/>
                            <a:pt x="82105" y="80666"/>
                            <a:pt x="83789" y="81000"/>
                          </a:cubicBezTo>
                          <a:cubicBezTo>
                            <a:pt x="83789" y="81000"/>
                            <a:pt x="84210" y="85666"/>
                            <a:pt x="80000" y="88000"/>
                          </a:cubicBezTo>
                          <a:cubicBezTo>
                            <a:pt x="76210" y="90333"/>
                            <a:pt x="68210" y="92666"/>
                            <a:pt x="68210" y="92666"/>
                          </a:cubicBezTo>
                          <a:cubicBezTo>
                            <a:pt x="68210" y="92666"/>
                            <a:pt x="66526" y="82333"/>
                            <a:pt x="63999" y="75333"/>
                          </a:cubicBezTo>
                          <a:cubicBezTo>
                            <a:pt x="61473" y="68333"/>
                            <a:pt x="62315" y="59666"/>
                            <a:pt x="62315" y="59666"/>
                          </a:cubicBezTo>
                          <a:cubicBezTo>
                            <a:pt x="62315" y="59666"/>
                            <a:pt x="65263" y="60000"/>
                            <a:pt x="67789" y="58333"/>
                          </a:cubicBezTo>
                          <a:cubicBezTo>
                            <a:pt x="70315" y="57000"/>
                            <a:pt x="80842" y="65333"/>
                            <a:pt x="88842" y="52000"/>
                          </a:cubicBezTo>
                          <a:cubicBezTo>
                            <a:pt x="88842" y="52000"/>
                            <a:pt x="104842" y="55333"/>
                            <a:pt x="112421" y="44333"/>
                          </a:cubicBezTo>
                          <a:cubicBezTo>
                            <a:pt x="119999" y="33000"/>
                            <a:pt x="103157" y="25666"/>
                            <a:pt x="97684" y="26666"/>
                          </a:cubicBezTo>
                          <a:cubicBezTo>
                            <a:pt x="97684" y="26666"/>
                            <a:pt x="96000" y="16333"/>
                            <a:pt x="80842" y="18666"/>
                          </a:cubicBezTo>
                          <a:cubicBezTo>
                            <a:pt x="80842" y="18666"/>
                            <a:pt x="79578" y="12333"/>
                            <a:pt x="72000" y="12666"/>
                          </a:cubicBezTo>
                          <a:cubicBezTo>
                            <a:pt x="72000" y="12666"/>
                            <a:pt x="69894" y="666"/>
                            <a:pt x="55578" y="0"/>
                          </a:cubicBezTo>
                          <a:cubicBezTo>
                            <a:pt x="44210" y="0"/>
                            <a:pt x="39578" y="8000"/>
                            <a:pt x="39578" y="8000"/>
                          </a:cubicBezTo>
                          <a:cubicBezTo>
                            <a:pt x="39578" y="8000"/>
                            <a:pt x="28210" y="7000"/>
                            <a:pt x="28210" y="18333"/>
                          </a:cubicBezTo>
                          <a:cubicBezTo>
                            <a:pt x="28210" y="18333"/>
                            <a:pt x="21052" y="19666"/>
                            <a:pt x="18947" y="23666"/>
                          </a:cubicBezTo>
                          <a:cubicBezTo>
                            <a:pt x="16421" y="25000"/>
                            <a:pt x="5052" y="24000"/>
                            <a:pt x="7157" y="34333"/>
                          </a:cubicBezTo>
                          <a:cubicBezTo>
                            <a:pt x="7157" y="34333"/>
                            <a:pt x="0" y="44333"/>
                            <a:pt x="10105" y="51666"/>
                          </a:cubicBezTo>
                          <a:cubicBezTo>
                            <a:pt x="18526" y="56333"/>
                            <a:pt x="29894" y="51666"/>
                            <a:pt x="29894" y="51666"/>
                          </a:cubicBezTo>
                          <a:cubicBezTo>
                            <a:pt x="29894" y="51666"/>
                            <a:pt x="34526" y="57666"/>
                            <a:pt x="42947" y="59000"/>
                          </a:cubicBezTo>
                          <a:cubicBezTo>
                            <a:pt x="42947" y="59000"/>
                            <a:pt x="49263" y="71000"/>
                            <a:pt x="54736" y="77666"/>
                          </a:cubicBezTo>
                          <a:cubicBezTo>
                            <a:pt x="56000" y="79333"/>
                            <a:pt x="61052" y="89000"/>
                            <a:pt x="58947" y="101333"/>
                          </a:cubicBezTo>
                          <a:cubicBezTo>
                            <a:pt x="56842" y="112666"/>
                            <a:pt x="50526" y="118666"/>
                            <a:pt x="49684" y="119666"/>
                          </a:cubicBezTo>
                          <a:cubicBezTo>
                            <a:pt x="81684" y="119666"/>
                            <a:pt x="81684" y="119666"/>
                            <a:pt x="81684" y="119666"/>
                          </a:cubicBezTo>
                          <a:cubicBezTo>
                            <a:pt x="79578" y="119666"/>
                            <a:pt x="74526" y="119666"/>
                            <a:pt x="72000" y="118000"/>
                          </a:cubicBezTo>
                          <a:cubicBezTo>
                            <a:pt x="69473" y="116000"/>
                            <a:pt x="70736" y="113666"/>
                            <a:pt x="69894" y="108666"/>
                          </a:cubicBezTo>
                          <a:cubicBezTo>
                            <a:pt x="69052" y="103666"/>
                            <a:pt x="69473" y="96000"/>
                            <a:pt x="69473" y="96000"/>
                          </a:cubicBezTo>
                          <a:cubicBezTo>
                            <a:pt x="69473" y="96000"/>
                            <a:pt x="88000" y="87333"/>
                            <a:pt x="90526" y="82000"/>
                          </a:cubicBezTo>
                          <a:cubicBezTo>
                            <a:pt x="92631" y="82666"/>
                            <a:pt x="104842" y="82000"/>
                            <a:pt x="104842" y="78666"/>
                          </a:cubicBezTo>
                          <a:cubicBezTo>
                            <a:pt x="106947" y="79333"/>
                            <a:pt x="114526" y="77666"/>
                            <a:pt x="113684" y="72666"/>
                          </a:cubicBezTo>
                          <a:cubicBezTo>
                            <a:pt x="112421" y="68666"/>
                            <a:pt x="107368" y="68333"/>
                            <a:pt x="107368" y="68333"/>
                          </a:cubicBezTo>
                          <a:close/>
                          <a:moveTo>
                            <a:pt x="48842" y="61000"/>
                          </a:moveTo>
                          <a:cubicBezTo>
                            <a:pt x="56421" y="61000"/>
                            <a:pt x="56421" y="61000"/>
                            <a:pt x="56421" y="61000"/>
                          </a:cubicBezTo>
                          <a:cubicBezTo>
                            <a:pt x="56000" y="64999"/>
                            <a:pt x="56842" y="72333"/>
                            <a:pt x="56842" y="72333"/>
                          </a:cubicBezTo>
                          <a:cubicBezTo>
                            <a:pt x="51368" y="67333"/>
                            <a:pt x="48842" y="61000"/>
                            <a:pt x="48842" y="61000"/>
                          </a:cubicBezTo>
                          <a:close/>
                          <a:moveTo>
                            <a:pt x="85052" y="85000"/>
                          </a:moveTo>
                          <a:cubicBezTo>
                            <a:pt x="85052" y="85000"/>
                            <a:pt x="86315" y="83000"/>
                            <a:pt x="85894" y="81666"/>
                          </a:cubicBezTo>
                          <a:cubicBezTo>
                            <a:pt x="85894" y="81666"/>
                            <a:pt x="88000" y="81666"/>
                            <a:pt x="88842" y="81666"/>
                          </a:cubicBezTo>
                          <a:cubicBezTo>
                            <a:pt x="88842" y="81666"/>
                            <a:pt x="87157" y="83666"/>
                            <a:pt x="85052" y="85000"/>
                          </a:cubicBezTo>
                          <a:close/>
                          <a:moveTo>
                            <a:pt x="82526" y="119666"/>
                          </a:moveTo>
                          <a:cubicBezTo>
                            <a:pt x="81684" y="119666"/>
                            <a:pt x="81684" y="119666"/>
                            <a:pt x="81684" y="119666"/>
                          </a:cubicBezTo>
                          <a:cubicBezTo>
                            <a:pt x="82105" y="119666"/>
                            <a:pt x="82526" y="119666"/>
                            <a:pt x="82526" y="1196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 sz="2400">
                        <a:latin typeface="+mn-ea"/>
                      </a:endParaRPr>
                    </a:p>
                  </p:txBody>
                </p:sp>
                <p:sp>
                  <p:nvSpPr>
                    <p:cNvPr id="59" name="îṣļîḑé-Shape 2921">
                      <a:extLst>
                        <a:ext uri="{FF2B5EF4-FFF2-40B4-BE49-F238E27FC236}">
                          <a16:creationId xmlns="" xmlns:a16="http://schemas.microsoft.com/office/drawing/2014/main" id="{2313780B-45B8-45C0-A864-15C9F5D91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64200" y="9086567"/>
                      <a:ext cx="981074" cy="124142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0000" h="120000" extrusionOk="0">
                          <a:moveTo>
                            <a:pt x="38117" y="119628"/>
                          </a:moveTo>
                          <a:cubicBezTo>
                            <a:pt x="37176" y="119628"/>
                            <a:pt x="37176" y="119628"/>
                            <a:pt x="37176" y="119628"/>
                          </a:cubicBezTo>
                          <a:cubicBezTo>
                            <a:pt x="37176" y="119628"/>
                            <a:pt x="37647" y="119628"/>
                            <a:pt x="38117" y="119628"/>
                          </a:cubicBezTo>
                          <a:close/>
                          <a:moveTo>
                            <a:pt x="70588" y="119628"/>
                          </a:moveTo>
                          <a:cubicBezTo>
                            <a:pt x="70588" y="119628"/>
                            <a:pt x="70588" y="119628"/>
                            <a:pt x="70588" y="119628"/>
                          </a:cubicBezTo>
                          <a:cubicBezTo>
                            <a:pt x="70588" y="120000"/>
                            <a:pt x="70588" y="120000"/>
                            <a:pt x="70588" y="120000"/>
                          </a:cubicBezTo>
                          <a:lnTo>
                            <a:pt x="70588" y="119628"/>
                          </a:lnTo>
                          <a:close/>
                          <a:moveTo>
                            <a:pt x="112941" y="34551"/>
                          </a:moveTo>
                          <a:cubicBezTo>
                            <a:pt x="114823" y="24148"/>
                            <a:pt x="103529" y="25263"/>
                            <a:pt x="101176" y="23777"/>
                          </a:cubicBezTo>
                          <a:cubicBezTo>
                            <a:pt x="98823" y="19690"/>
                            <a:pt x="91764" y="18575"/>
                            <a:pt x="91764" y="18575"/>
                          </a:cubicBezTo>
                          <a:cubicBezTo>
                            <a:pt x="91764" y="7058"/>
                            <a:pt x="80470" y="8544"/>
                            <a:pt x="80470" y="8544"/>
                          </a:cubicBezTo>
                          <a:cubicBezTo>
                            <a:pt x="80470" y="8544"/>
                            <a:pt x="75764" y="0"/>
                            <a:pt x="64470" y="371"/>
                          </a:cubicBezTo>
                          <a:cubicBezTo>
                            <a:pt x="49882" y="1114"/>
                            <a:pt x="48000" y="13003"/>
                            <a:pt x="48000" y="13003"/>
                          </a:cubicBezTo>
                          <a:cubicBezTo>
                            <a:pt x="40000" y="12631"/>
                            <a:pt x="39058" y="18947"/>
                            <a:pt x="39058" y="18947"/>
                          </a:cubicBezTo>
                          <a:cubicBezTo>
                            <a:pt x="24000" y="16346"/>
                            <a:pt x="22117" y="27120"/>
                            <a:pt x="22117" y="27120"/>
                          </a:cubicBezTo>
                          <a:cubicBezTo>
                            <a:pt x="16470" y="25634"/>
                            <a:pt x="0" y="33065"/>
                            <a:pt x="7529" y="44582"/>
                          </a:cubicBezTo>
                          <a:cubicBezTo>
                            <a:pt x="15058" y="55727"/>
                            <a:pt x="31058" y="52383"/>
                            <a:pt x="31058" y="52383"/>
                          </a:cubicBezTo>
                          <a:cubicBezTo>
                            <a:pt x="39058" y="65386"/>
                            <a:pt x="49411" y="57213"/>
                            <a:pt x="51764" y="58699"/>
                          </a:cubicBezTo>
                          <a:cubicBezTo>
                            <a:pt x="54588" y="59814"/>
                            <a:pt x="57882" y="59814"/>
                            <a:pt x="57882" y="59814"/>
                          </a:cubicBezTo>
                          <a:cubicBezTo>
                            <a:pt x="57882" y="59814"/>
                            <a:pt x="58352" y="68359"/>
                            <a:pt x="56000" y="75417"/>
                          </a:cubicBezTo>
                          <a:cubicBezTo>
                            <a:pt x="53176" y="82476"/>
                            <a:pt x="51294" y="92879"/>
                            <a:pt x="51294" y="92879"/>
                          </a:cubicBezTo>
                          <a:cubicBezTo>
                            <a:pt x="51294" y="92879"/>
                            <a:pt x="43764" y="90650"/>
                            <a:pt x="40000" y="88049"/>
                          </a:cubicBezTo>
                          <a:cubicBezTo>
                            <a:pt x="35764" y="85820"/>
                            <a:pt x="35764" y="80990"/>
                            <a:pt x="35764" y="80990"/>
                          </a:cubicBezTo>
                          <a:cubicBezTo>
                            <a:pt x="37647" y="80619"/>
                            <a:pt x="39058" y="78390"/>
                            <a:pt x="39058" y="78390"/>
                          </a:cubicBezTo>
                          <a:cubicBezTo>
                            <a:pt x="44705" y="81362"/>
                            <a:pt x="49411" y="77275"/>
                            <a:pt x="48941" y="72445"/>
                          </a:cubicBezTo>
                          <a:cubicBezTo>
                            <a:pt x="48941" y="67616"/>
                            <a:pt x="43294" y="67987"/>
                            <a:pt x="43294" y="67987"/>
                          </a:cubicBezTo>
                          <a:cubicBezTo>
                            <a:pt x="43294" y="67987"/>
                            <a:pt x="42823" y="65758"/>
                            <a:pt x="40000" y="65386"/>
                          </a:cubicBezTo>
                          <a:cubicBezTo>
                            <a:pt x="40470" y="61671"/>
                            <a:pt x="35764" y="61300"/>
                            <a:pt x="35764" y="61300"/>
                          </a:cubicBezTo>
                          <a:cubicBezTo>
                            <a:pt x="35764" y="61300"/>
                            <a:pt x="33411" y="58699"/>
                            <a:pt x="28235" y="58328"/>
                          </a:cubicBezTo>
                          <a:cubicBezTo>
                            <a:pt x="23529" y="57956"/>
                            <a:pt x="23058" y="63529"/>
                            <a:pt x="23058" y="63529"/>
                          </a:cubicBezTo>
                          <a:cubicBezTo>
                            <a:pt x="23058" y="63529"/>
                            <a:pt x="18823" y="63157"/>
                            <a:pt x="18352" y="65758"/>
                          </a:cubicBezTo>
                          <a:cubicBezTo>
                            <a:pt x="14117" y="64272"/>
                            <a:pt x="12235" y="68359"/>
                            <a:pt x="12235" y="68359"/>
                          </a:cubicBezTo>
                          <a:cubicBezTo>
                            <a:pt x="12235" y="68359"/>
                            <a:pt x="7529" y="68730"/>
                            <a:pt x="6117" y="72817"/>
                          </a:cubicBezTo>
                          <a:cubicBezTo>
                            <a:pt x="5176" y="77647"/>
                            <a:pt x="12705" y="79504"/>
                            <a:pt x="15058" y="78761"/>
                          </a:cubicBezTo>
                          <a:cubicBezTo>
                            <a:pt x="15058" y="82105"/>
                            <a:pt x="27294" y="82476"/>
                            <a:pt x="29176" y="82105"/>
                          </a:cubicBezTo>
                          <a:cubicBezTo>
                            <a:pt x="32000" y="87306"/>
                            <a:pt x="50352" y="96222"/>
                            <a:pt x="50352" y="96222"/>
                          </a:cubicBezTo>
                          <a:cubicBezTo>
                            <a:pt x="50352" y="96222"/>
                            <a:pt x="50823" y="103653"/>
                            <a:pt x="49882" y="108482"/>
                          </a:cubicBezTo>
                          <a:cubicBezTo>
                            <a:pt x="49411" y="113684"/>
                            <a:pt x="50352" y="115913"/>
                            <a:pt x="47529" y="117770"/>
                          </a:cubicBezTo>
                          <a:cubicBezTo>
                            <a:pt x="45647" y="119628"/>
                            <a:pt x="40470" y="119628"/>
                            <a:pt x="38117" y="119628"/>
                          </a:cubicBezTo>
                          <a:cubicBezTo>
                            <a:pt x="70588" y="119628"/>
                            <a:pt x="70588" y="119628"/>
                            <a:pt x="70588" y="119628"/>
                          </a:cubicBezTo>
                          <a:cubicBezTo>
                            <a:pt x="69176" y="118885"/>
                            <a:pt x="63058" y="112941"/>
                            <a:pt x="60705" y="101424"/>
                          </a:cubicBezTo>
                          <a:cubicBezTo>
                            <a:pt x="58823" y="89164"/>
                            <a:pt x="64000" y="79504"/>
                            <a:pt x="64941" y="78018"/>
                          </a:cubicBezTo>
                          <a:cubicBezTo>
                            <a:pt x="70588" y="70959"/>
                            <a:pt x="76705" y="59071"/>
                            <a:pt x="76705" y="59071"/>
                          </a:cubicBezTo>
                          <a:cubicBezTo>
                            <a:pt x="85176" y="57585"/>
                            <a:pt x="89882" y="52012"/>
                            <a:pt x="89882" y="52012"/>
                          </a:cubicBezTo>
                          <a:cubicBezTo>
                            <a:pt x="89882" y="52012"/>
                            <a:pt x="101647" y="56470"/>
                            <a:pt x="109647" y="51640"/>
                          </a:cubicBezTo>
                          <a:cubicBezTo>
                            <a:pt x="120000" y="44582"/>
                            <a:pt x="112941" y="34551"/>
                            <a:pt x="112941" y="34551"/>
                          </a:cubicBezTo>
                          <a:close/>
                          <a:moveTo>
                            <a:pt x="31058" y="81733"/>
                          </a:moveTo>
                          <a:cubicBezTo>
                            <a:pt x="32000" y="81733"/>
                            <a:pt x="33882" y="81733"/>
                            <a:pt x="33882" y="81733"/>
                          </a:cubicBezTo>
                          <a:cubicBezTo>
                            <a:pt x="33411" y="83219"/>
                            <a:pt x="34823" y="85077"/>
                            <a:pt x="34823" y="85077"/>
                          </a:cubicBezTo>
                          <a:cubicBezTo>
                            <a:pt x="32941" y="83591"/>
                            <a:pt x="31058" y="81733"/>
                            <a:pt x="31058" y="81733"/>
                          </a:cubicBezTo>
                          <a:close/>
                          <a:moveTo>
                            <a:pt x="63058" y="72445"/>
                          </a:moveTo>
                          <a:cubicBezTo>
                            <a:pt x="63058" y="72445"/>
                            <a:pt x="64000" y="65015"/>
                            <a:pt x="63529" y="60928"/>
                          </a:cubicBezTo>
                          <a:cubicBezTo>
                            <a:pt x="71058" y="60928"/>
                            <a:pt x="71058" y="60928"/>
                            <a:pt x="71058" y="60928"/>
                          </a:cubicBezTo>
                          <a:cubicBezTo>
                            <a:pt x="71058" y="60928"/>
                            <a:pt x="68705" y="67616"/>
                            <a:pt x="63058" y="7244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 sz="2400">
                        <a:latin typeface="+mn-ea"/>
                      </a:endParaRPr>
                    </a:p>
                  </p:txBody>
                </p:sp>
                <p:sp>
                  <p:nvSpPr>
                    <p:cNvPr id="60" name="îṣļîḑé-Shape 2922">
                      <a:extLst>
                        <a:ext uri="{FF2B5EF4-FFF2-40B4-BE49-F238E27FC236}">
                          <a16:creationId xmlns="" xmlns:a16="http://schemas.microsoft.com/office/drawing/2014/main" id="{2E5FCB8A-ADA4-49C7-ADC9-135ED62E19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7500" y="7864189"/>
                      <a:ext cx="1952624" cy="246379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0000" h="120000" extrusionOk="0">
                          <a:moveTo>
                            <a:pt x="70532" y="119812"/>
                          </a:moveTo>
                          <a:cubicBezTo>
                            <a:pt x="70295" y="119812"/>
                            <a:pt x="70295" y="119812"/>
                            <a:pt x="70295" y="119812"/>
                          </a:cubicBezTo>
                          <a:cubicBezTo>
                            <a:pt x="70532" y="119812"/>
                            <a:pt x="70532" y="120000"/>
                            <a:pt x="70532" y="120000"/>
                          </a:cubicBezTo>
                          <a:lnTo>
                            <a:pt x="70532" y="119812"/>
                          </a:lnTo>
                          <a:close/>
                          <a:moveTo>
                            <a:pt x="38106" y="119812"/>
                          </a:moveTo>
                          <a:cubicBezTo>
                            <a:pt x="37159" y="119812"/>
                            <a:pt x="37159" y="119812"/>
                            <a:pt x="37159" y="119812"/>
                          </a:cubicBezTo>
                          <a:cubicBezTo>
                            <a:pt x="37159" y="119812"/>
                            <a:pt x="37633" y="119812"/>
                            <a:pt x="38106" y="119812"/>
                          </a:cubicBezTo>
                          <a:close/>
                          <a:moveTo>
                            <a:pt x="112899" y="34258"/>
                          </a:moveTo>
                          <a:cubicBezTo>
                            <a:pt x="115029" y="24149"/>
                            <a:pt x="103431" y="25085"/>
                            <a:pt x="101065" y="23775"/>
                          </a:cubicBezTo>
                          <a:cubicBezTo>
                            <a:pt x="98698" y="19656"/>
                            <a:pt x="91834" y="18533"/>
                            <a:pt x="91834" y="18533"/>
                          </a:cubicBezTo>
                          <a:cubicBezTo>
                            <a:pt x="91597" y="7113"/>
                            <a:pt x="80236" y="8237"/>
                            <a:pt x="80236" y="8237"/>
                          </a:cubicBezTo>
                          <a:cubicBezTo>
                            <a:pt x="80236" y="8237"/>
                            <a:pt x="75739" y="0"/>
                            <a:pt x="64142" y="187"/>
                          </a:cubicBezTo>
                          <a:cubicBezTo>
                            <a:pt x="49940" y="748"/>
                            <a:pt x="48047" y="12730"/>
                            <a:pt x="48047" y="12730"/>
                          </a:cubicBezTo>
                          <a:cubicBezTo>
                            <a:pt x="40000" y="12542"/>
                            <a:pt x="38816" y="18720"/>
                            <a:pt x="38816" y="18720"/>
                          </a:cubicBezTo>
                          <a:cubicBezTo>
                            <a:pt x="23905" y="16287"/>
                            <a:pt x="22011" y="26957"/>
                            <a:pt x="22011" y="26957"/>
                          </a:cubicBezTo>
                          <a:cubicBezTo>
                            <a:pt x="16568" y="25647"/>
                            <a:pt x="0" y="33135"/>
                            <a:pt x="7573" y="44368"/>
                          </a:cubicBezTo>
                          <a:cubicBezTo>
                            <a:pt x="15147" y="55600"/>
                            <a:pt x="31005" y="52230"/>
                            <a:pt x="31005" y="52230"/>
                          </a:cubicBezTo>
                          <a:cubicBezTo>
                            <a:pt x="39289" y="65335"/>
                            <a:pt x="49467" y="57098"/>
                            <a:pt x="51834" y="58408"/>
                          </a:cubicBezTo>
                          <a:cubicBezTo>
                            <a:pt x="54437" y="59906"/>
                            <a:pt x="57514" y="59719"/>
                            <a:pt x="57514" y="59719"/>
                          </a:cubicBezTo>
                          <a:cubicBezTo>
                            <a:pt x="57514" y="59719"/>
                            <a:pt x="58461" y="68330"/>
                            <a:pt x="55857" y="75444"/>
                          </a:cubicBezTo>
                          <a:cubicBezTo>
                            <a:pt x="53254" y="82558"/>
                            <a:pt x="51360" y="92854"/>
                            <a:pt x="51360" y="92854"/>
                          </a:cubicBezTo>
                          <a:cubicBezTo>
                            <a:pt x="51360" y="92854"/>
                            <a:pt x="43786" y="90421"/>
                            <a:pt x="39763" y="88174"/>
                          </a:cubicBezTo>
                          <a:cubicBezTo>
                            <a:pt x="35739" y="85741"/>
                            <a:pt x="35739" y="81060"/>
                            <a:pt x="35739" y="81060"/>
                          </a:cubicBezTo>
                          <a:cubicBezTo>
                            <a:pt x="37633" y="80686"/>
                            <a:pt x="38816" y="78439"/>
                            <a:pt x="38816" y="78439"/>
                          </a:cubicBezTo>
                          <a:cubicBezTo>
                            <a:pt x="44497" y="81435"/>
                            <a:pt x="49230" y="77316"/>
                            <a:pt x="48994" y="72449"/>
                          </a:cubicBezTo>
                          <a:cubicBezTo>
                            <a:pt x="48757" y="67769"/>
                            <a:pt x="43076" y="67769"/>
                            <a:pt x="43076" y="67769"/>
                          </a:cubicBezTo>
                          <a:cubicBezTo>
                            <a:pt x="43076" y="67769"/>
                            <a:pt x="42603" y="65897"/>
                            <a:pt x="40000" y="65335"/>
                          </a:cubicBezTo>
                          <a:cubicBezTo>
                            <a:pt x="40710" y="61591"/>
                            <a:pt x="35739" y="61404"/>
                            <a:pt x="35739" y="61404"/>
                          </a:cubicBezTo>
                          <a:cubicBezTo>
                            <a:pt x="35739" y="61404"/>
                            <a:pt x="33372" y="58595"/>
                            <a:pt x="28165" y="58221"/>
                          </a:cubicBezTo>
                          <a:cubicBezTo>
                            <a:pt x="23195" y="57659"/>
                            <a:pt x="22958" y="63276"/>
                            <a:pt x="22958" y="63276"/>
                          </a:cubicBezTo>
                          <a:cubicBezTo>
                            <a:pt x="22958" y="63276"/>
                            <a:pt x="18934" y="63088"/>
                            <a:pt x="18461" y="65522"/>
                          </a:cubicBezTo>
                          <a:cubicBezTo>
                            <a:pt x="13964" y="64024"/>
                            <a:pt x="12307" y="68330"/>
                            <a:pt x="12307" y="68330"/>
                          </a:cubicBezTo>
                          <a:cubicBezTo>
                            <a:pt x="12307" y="68330"/>
                            <a:pt x="7337" y="68705"/>
                            <a:pt x="6153" y="72823"/>
                          </a:cubicBezTo>
                          <a:cubicBezTo>
                            <a:pt x="5207" y="77691"/>
                            <a:pt x="12781" y="79563"/>
                            <a:pt x="15147" y="78627"/>
                          </a:cubicBezTo>
                          <a:cubicBezTo>
                            <a:pt x="14911" y="81996"/>
                            <a:pt x="27218" y="82558"/>
                            <a:pt x="29112" y="81996"/>
                          </a:cubicBezTo>
                          <a:cubicBezTo>
                            <a:pt x="31952" y="87425"/>
                            <a:pt x="50414" y="96037"/>
                            <a:pt x="50414" y="96037"/>
                          </a:cubicBezTo>
                          <a:cubicBezTo>
                            <a:pt x="50414" y="96037"/>
                            <a:pt x="50650" y="103525"/>
                            <a:pt x="49940" y="108580"/>
                          </a:cubicBezTo>
                          <a:cubicBezTo>
                            <a:pt x="49230" y="113634"/>
                            <a:pt x="50414" y="115881"/>
                            <a:pt x="47573" y="117940"/>
                          </a:cubicBezTo>
                          <a:cubicBezTo>
                            <a:pt x="45443" y="119625"/>
                            <a:pt x="40236" y="119812"/>
                            <a:pt x="38106" y="119812"/>
                          </a:cubicBezTo>
                          <a:cubicBezTo>
                            <a:pt x="70295" y="119812"/>
                            <a:pt x="70295" y="119812"/>
                            <a:pt x="70295" y="119812"/>
                          </a:cubicBezTo>
                          <a:cubicBezTo>
                            <a:pt x="69112" y="118876"/>
                            <a:pt x="62958" y="112886"/>
                            <a:pt x="60828" y="101466"/>
                          </a:cubicBezTo>
                          <a:cubicBezTo>
                            <a:pt x="58698" y="89110"/>
                            <a:pt x="63668" y="79375"/>
                            <a:pt x="65088" y="77878"/>
                          </a:cubicBezTo>
                          <a:cubicBezTo>
                            <a:pt x="70532" y="70951"/>
                            <a:pt x="76923" y="59157"/>
                            <a:pt x="76923" y="59157"/>
                          </a:cubicBezTo>
                          <a:cubicBezTo>
                            <a:pt x="85207" y="57659"/>
                            <a:pt x="89704" y="51669"/>
                            <a:pt x="89704" y="51669"/>
                          </a:cubicBezTo>
                          <a:cubicBezTo>
                            <a:pt x="89704" y="51669"/>
                            <a:pt x="101301" y="56349"/>
                            <a:pt x="109585" y="51669"/>
                          </a:cubicBezTo>
                          <a:cubicBezTo>
                            <a:pt x="120000" y="44368"/>
                            <a:pt x="112899" y="34258"/>
                            <a:pt x="112899" y="34258"/>
                          </a:cubicBezTo>
                          <a:close/>
                          <a:moveTo>
                            <a:pt x="31005" y="81809"/>
                          </a:moveTo>
                          <a:cubicBezTo>
                            <a:pt x="31952" y="81622"/>
                            <a:pt x="33846" y="81622"/>
                            <a:pt x="33846" y="81622"/>
                          </a:cubicBezTo>
                          <a:cubicBezTo>
                            <a:pt x="33609" y="83307"/>
                            <a:pt x="34792" y="85179"/>
                            <a:pt x="34792" y="85179"/>
                          </a:cubicBezTo>
                          <a:cubicBezTo>
                            <a:pt x="32899" y="83681"/>
                            <a:pt x="31005" y="81809"/>
                            <a:pt x="31005" y="81809"/>
                          </a:cubicBezTo>
                          <a:close/>
                          <a:moveTo>
                            <a:pt x="62958" y="72449"/>
                          </a:moveTo>
                          <a:cubicBezTo>
                            <a:pt x="62958" y="72449"/>
                            <a:pt x="63905" y="65148"/>
                            <a:pt x="63431" y="60842"/>
                          </a:cubicBezTo>
                          <a:cubicBezTo>
                            <a:pt x="70769" y="61029"/>
                            <a:pt x="70769" y="61029"/>
                            <a:pt x="70769" y="61029"/>
                          </a:cubicBezTo>
                          <a:cubicBezTo>
                            <a:pt x="70769" y="61029"/>
                            <a:pt x="68639" y="67394"/>
                            <a:pt x="62958" y="7244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 sz="2400">
                        <a:latin typeface="+mn-ea"/>
                      </a:endParaRPr>
                    </a:p>
                  </p:txBody>
                </p:sp>
                <p:sp>
                  <p:nvSpPr>
                    <p:cNvPr id="61" name="îṣļîḑé-Shape 2923">
                      <a:extLst>
                        <a:ext uri="{FF2B5EF4-FFF2-40B4-BE49-F238E27FC236}">
                          <a16:creationId xmlns="" xmlns:a16="http://schemas.microsoft.com/office/drawing/2014/main" id="{D2C77C05-70FC-4796-BC8D-8B4838E83F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05276" y="7927689"/>
                      <a:ext cx="1898649" cy="24003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0000" h="120000" extrusionOk="0">
                          <a:moveTo>
                            <a:pt x="70588" y="119807"/>
                          </a:moveTo>
                          <a:cubicBezTo>
                            <a:pt x="70344" y="119807"/>
                            <a:pt x="70344" y="119807"/>
                            <a:pt x="70344" y="119807"/>
                          </a:cubicBezTo>
                          <a:cubicBezTo>
                            <a:pt x="70588" y="119807"/>
                            <a:pt x="70588" y="120000"/>
                            <a:pt x="70588" y="120000"/>
                          </a:cubicBezTo>
                          <a:lnTo>
                            <a:pt x="70588" y="119807"/>
                          </a:lnTo>
                          <a:close/>
                          <a:moveTo>
                            <a:pt x="38215" y="119807"/>
                          </a:moveTo>
                          <a:cubicBezTo>
                            <a:pt x="37241" y="119807"/>
                            <a:pt x="37241" y="119807"/>
                            <a:pt x="37241" y="119807"/>
                          </a:cubicBezTo>
                          <a:cubicBezTo>
                            <a:pt x="37241" y="119807"/>
                            <a:pt x="37728" y="119807"/>
                            <a:pt x="38215" y="119807"/>
                          </a:cubicBezTo>
                          <a:close/>
                          <a:moveTo>
                            <a:pt x="112941" y="34423"/>
                          </a:moveTo>
                          <a:cubicBezTo>
                            <a:pt x="114888" y="24230"/>
                            <a:pt x="103448" y="25000"/>
                            <a:pt x="101014" y="23846"/>
                          </a:cubicBezTo>
                          <a:cubicBezTo>
                            <a:pt x="98823" y="19807"/>
                            <a:pt x="91764" y="18653"/>
                            <a:pt x="91764" y="18653"/>
                          </a:cubicBezTo>
                          <a:cubicBezTo>
                            <a:pt x="91764" y="7115"/>
                            <a:pt x="80324" y="8269"/>
                            <a:pt x="80324" y="8269"/>
                          </a:cubicBezTo>
                          <a:cubicBezTo>
                            <a:pt x="80324" y="8269"/>
                            <a:pt x="75699" y="0"/>
                            <a:pt x="64259" y="192"/>
                          </a:cubicBezTo>
                          <a:cubicBezTo>
                            <a:pt x="49898" y="769"/>
                            <a:pt x="47951" y="12884"/>
                            <a:pt x="47951" y="12884"/>
                          </a:cubicBezTo>
                          <a:cubicBezTo>
                            <a:pt x="40162" y="12500"/>
                            <a:pt x="38945" y="18653"/>
                            <a:pt x="38945" y="18653"/>
                          </a:cubicBezTo>
                          <a:cubicBezTo>
                            <a:pt x="23853" y="16346"/>
                            <a:pt x="22150" y="26923"/>
                            <a:pt x="22150" y="26923"/>
                          </a:cubicBezTo>
                          <a:cubicBezTo>
                            <a:pt x="16551" y="25769"/>
                            <a:pt x="0" y="33076"/>
                            <a:pt x="7545" y="44423"/>
                          </a:cubicBezTo>
                          <a:cubicBezTo>
                            <a:pt x="15091" y="55576"/>
                            <a:pt x="30912" y="52115"/>
                            <a:pt x="30912" y="52115"/>
                          </a:cubicBezTo>
                          <a:cubicBezTo>
                            <a:pt x="39188" y="65192"/>
                            <a:pt x="49411" y="57115"/>
                            <a:pt x="51845" y="58461"/>
                          </a:cubicBezTo>
                          <a:cubicBezTo>
                            <a:pt x="54523" y="60000"/>
                            <a:pt x="57687" y="59807"/>
                            <a:pt x="57687" y="59807"/>
                          </a:cubicBezTo>
                          <a:cubicBezTo>
                            <a:pt x="57687" y="59807"/>
                            <a:pt x="58417" y="68461"/>
                            <a:pt x="55740" y="75384"/>
                          </a:cubicBezTo>
                          <a:cubicBezTo>
                            <a:pt x="53306" y="82500"/>
                            <a:pt x="51359" y="92884"/>
                            <a:pt x="51359" y="92884"/>
                          </a:cubicBezTo>
                          <a:cubicBezTo>
                            <a:pt x="51359" y="92884"/>
                            <a:pt x="43813" y="90576"/>
                            <a:pt x="39675" y="88076"/>
                          </a:cubicBezTo>
                          <a:cubicBezTo>
                            <a:pt x="35780" y="85769"/>
                            <a:pt x="35780" y="80961"/>
                            <a:pt x="35780" y="80961"/>
                          </a:cubicBezTo>
                          <a:cubicBezTo>
                            <a:pt x="37728" y="80769"/>
                            <a:pt x="38945" y="78461"/>
                            <a:pt x="38945" y="78461"/>
                          </a:cubicBezTo>
                          <a:cubicBezTo>
                            <a:pt x="44543" y="81538"/>
                            <a:pt x="49168" y="77307"/>
                            <a:pt x="48924" y="72500"/>
                          </a:cubicBezTo>
                          <a:cubicBezTo>
                            <a:pt x="48681" y="67692"/>
                            <a:pt x="43083" y="67884"/>
                            <a:pt x="43083" y="67884"/>
                          </a:cubicBezTo>
                          <a:cubicBezTo>
                            <a:pt x="43083" y="67884"/>
                            <a:pt x="42596" y="65961"/>
                            <a:pt x="40162" y="65384"/>
                          </a:cubicBezTo>
                          <a:cubicBezTo>
                            <a:pt x="40649" y="61730"/>
                            <a:pt x="35537" y="61346"/>
                            <a:pt x="35537" y="61346"/>
                          </a:cubicBezTo>
                          <a:cubicBezTo>
                            <a:pt x="35537" y="61346"/>
                            <a:pt x="33346" y="58461"/>
                            <a:pt x="28235" y="58076"/>
                          </a:cubicBezTo>
                          <a:cubicBezTo>
                            <a:pt x="23367" y="57692"/>
                            <a:pt x="22880" y="63269"/>
                            <a:pt x="22880" y="63269"/>
                          </a:cubicBezTo>
                          <a:cubicBezTo>
                            <a:pt x="22880" y="63269"/>
                            <a:pt x="18742" y="63076"/>
                            <a:pt x="18498" y="65576"/>
                          </a:cubicBezTo>
                          <a:cubicBezTo>
                            <a:pt x="13874" y="64038"/>
                            <a:pt x="12170" y="68461"/>
                            <a:pt x="12170" y="68461"/>
                          </a:cubicBezTo>
                          <a:cubicBezTo>
                            <a:pt x="12170" y="68461"/>
                            <a:pt x="7302" y="68846"/>
                            <a:pt x="6085" y="72884"/>
                          </a:cubicBezTo>
                          <a:cubicBezTo>
                            <a:pt x="5354" y="77692"/>
                            <a:pt x="12900" y="79615"/>
                            <a:pt x="15091" y="78653"/>
                          </a:cubicBezTo>
                          <a:cubicBezTo>
                            <a:pt x="14847" y="81923"/>
                            <a:pt x="27261" y="82692"/>
                            <a:pt x="29208" y="82115"/>
                          </a:cubicBezTo>
                          <a:cubicBezTo>
                            <a:pt x="31886" y="87500"/>
                            <a:pt x="50628" y="96153"/>
                            <a:pt x="50628" y="96153"/>
                          </a:cubicBezTo>
                          <a:cubicBezTo>
                            <a:pt x="50628" y="96153"/>
                            <a:pt x="50628" y="103653"/>
                            <a:pt x="49898" y="108653"/>
                          </a:cubicBezTo>
                          <a:cubicBezTo>
                            <a:pt x="49168" y="113653"/>
                            <a:pt x="50385" y="115961"/>
                            <a:pt x="47707" y="117884"/>
                          </a:cubicBezTo>
                          <a:cubicBezTo>
                            <a:pt x="45517" y="119615"/>
                            <a:pt x="40162" y="119807"/>
                            <a:pt x="38215" y="119807"/>
                          </a:cubicBezTo>
                          <a:cubicBezTo>
                            <a:pt x="70344" y="119807"/>
                            <a:pt x="70344" y="119807"/>
                            <a:pt x="70344" y="119807"/>
                          </a:cubicBezTo>
                          <a:cubicBezTo>
                            <a:pt x="69371" y="118846"/>
                            <a:pt x="63042" y="112884"/>
                            <a:pt x="60851" y="101538"/>
                          </a:cubicBezTo>
                          <a:cubicBezTo>
                            <a:pt x="58661" y="89038"/>
                            <a:pt x="63772" y="79230"/>
                            <a:pt x="65233" y="77884"/>
                          </a:cubicBezTo>
                          <a:cubicBezTo>
                            <a:pt x="70588" y="70961"/>
                            <a:pt x="76916" y="59230"/>
                            <a:pt x="76916" y="59230"/>
                          </a:cubicBezTo>
                          <a:cubicBezTo>
                            <a:pt x="85192" y="57692"/>
                            <a:pt x="89817" y="51730"/>
                            <a:pt x="89817" y="51730"/>
                          </a:cubicBezTo>
                          <a:cubicBezTo>
                            <a:pt x="89817" y="51730"/>
                            <a:pt x="101501" y="56346"/>
                            <a:pt x="109776" y="51538"/>
                          </a:cubicBezTo>
                          <a:cubicBezTo>
                            <a:pt x="120000" y="44423"/>
                            <a:pt x="112941" y="34423"/>
                            <a:pt x="112941" y="34423"/>
                          </a:cubicBezTo>
                          <a:close/>
                          <a:moveTo>
                            <a:pt x="30912" y="81730"/>
                          </a:moveTo>
                          <a:cubicBezTo>
                            <a:pt x="31886" y="81730"/>
                            <a:pt x="33833" y="81538"/>
                            <a:pt x="33833" y="81538"/>
                          </a:cubicBezTo>
                          <a:cubicBezTo>
                            <a:pt x="33590" y="83269"/>
                            <a:pt x="34807" y="85192"/>
                            <a:pt x="34807" y="85192"/>
                          </a:cubicBezTo>
                          <a:cubicBezTo>
                            <a:pt x="32860" y="83653"/>
                            <a:pt x="30912" y="81730"/>
                            <a:pt x="30912" y="81730"/>
                          </a:cubicBezTo>
                          <a:close/>
                          <a:moveTo>
                            <a:pt x="62799" y="72500"/>
                          </a:moveTo>
                          <a:cubicBezTo>
                            <a:pt x="62799" y="72500"/>
                            <a:pt x="64016" y="65192"/>
                            <a:pt x="63529" y="60961"/>
                          </a:cubicBezTo>
                          <a:cubicBezTo>
                            <a:pt x="70831" y="60961"/>
                            <a:pt x="70831" y="60961"/>
                            <a:pt x="70831" y="60961"/>
                          </a:cubicBezTo>
                          <a:cubicBezTo>
                            <a:pt x="70831" y="60961"/>
                            <a:pt x="68640" y="67500"/>
                            <a:pt x="62799" y="725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 sz="2400">
                        <a:latin typeface="+mn-ea"/>
                      </a:endParaRPr>
                    </a:p>
                  </p:txBody>
                </p:sp>
                <p:sp>
                  <p:nvSpPr>
                    <p:cNvPr id="62" name="îṣļîḑé-Shape 2924">
                      <a:extLst>
                        <a:ext uri="{FF2B5EF4-FFF2-40B4-BE49-F238E27FC236}">
                          <a16:creationId xmlns="" xmlns:a16="http://schemas.microsoft.com/office/drawing/2014/main" id="{9EDCD680-3D64-4250-AECA-6946BD5EBE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7950" y="9086567"/>
                      <a:ext cx="981074" cy="124142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0000" h="120000" extrusionOk="0">
                          <a:moveTo>
                            <a:pt x="38117" y="119628"/>
                          </a:moveTo>
                          <a:cubicBezTo>
                            <a:pt x="37176" y="119628"/>
                            <a:pt x="37176" y="119628"/>
                            <a:pt x="37176" y="119628"/>
                          </a:cubicBezTo>
                          <a:cubicBezTo>
                            <a:pt x="37176" y="119628"/>
                            <a:pt x="37647" y="119628"/>
                            <a:pt x="38117" y="119628"/>
                          </a:cubicBezTo>
                          <a:close/>
                          <a:moveTo>
                            <a:pt x="70588" y="119628"/>
                          </a:moveTo>
                          <a:cubicBezTo>
                            <a:pt x="70588" y="119628"/>
                            <a:pt x="70588" y="119628"/>
                            <a:pt x="70588" y="119628"/>
                          </a:cubicBezTo>
                          <a:cubicBezTo>
                            <a:pt x="70588" y="120000"/>
                            <a:pt x="70588" y="120000"/>
                            <a:pt x="70588" y="120000"/>
                          </a:cubicBezTo>
                          <a:lnTo>
                            <a:pt x="70588" y="119628"/>
                          </a:lnTo>
                          <a:close/>
                          <a:moveTo>
                            <a:pt x="112941" y="34551"/>
                          </a:moveTo>
                          <a:cubicBezTo>
                            <a:pt x="114823" y="24148"/>
                            <a:pt x="103529" y="25263"/>
                            <a:pt x="101176" y="23777"/>
                          </a:cubicBezTo>
                          <a:cubicBezTo>
                            <a:pt x="98823" y="19690"/>
                            <a:pt x="91764" y="18575"/>
                            <a:pt x="91764" y="18575"/>
                          </a:cubicBezTo>
                          <a:cubicBezTo>
                            <a:pt x="91764" y="7058"/>
                            <a:pt x="80470" y="8544"/>
                            <a:pt x="80470" y="8544"/>
                          </a:cubicBezTo>
                          <a:cubicBezTo>
                            <a:pt x="80470" y="8544"/>
                            <a:pt x="75764" y="0"/>
                            <a:pt x="64470" y="371"/>
                          </a:cubicBezTo>
                          <a:cubicBezTo>
                            <a:pt x="49882" y="1114"/>
                            <a:pt x="48000" y="13003"/>
                            <a:pt x="48000" y="13003"/>
                          </a:cubicBezTo>
                          <a:cubicBezTo>
                            <a:pt x="40000" y="12631"/>
                            <a:pt x="39058" y="18947"/>
                            <a:pt x="39058" y="18947"/>
                          </a:cubicBezTo>
                          <a:cubicBezTo>
                            <a:pt x="24000" y="16346"/>
                            <a:pt x="22117" y="27120"/>
                            <a:pt x="22117" y="27120"/>
                          </a:cubicBezTo>
                          <a:cubicBezTo>
                            <a:pt x="16470" y="25634"/>
                            <a:pt x="0" y="33065"/>
                            <a:pt x="7529" y="44582"/>
                          </a:cubicBezTo>
                          <a:cubicBezTo>
                            <a:pt x="15058" y="55727"/>
                            <a:pt x="31058" y="52383"/>
                            <a:pt x="31058" y="52383"/>
                          </a:cubicBezTo>
                          <a:cubicBezTo>
                            <a:pt x="39058" y="65386"/>
                            <a:pt x="49411" y="57213"/>
                            <a:pt x="51764" y="58699"/>
                          </a:cubicBezTo>
                          <a:cubicBezTo>
                            <a:pt x="54588" y="59814"/>
                            <a:pt x="57411" y="59814"/>
                            <a:pt x="57411" y="59814"/>
                          </a:cubicBezTo>
                          <a:cubicBezTo>
                            <a:pt x="57411" y="59814"/>
                            <a:pt x="58352" y="68359"/>
                            <a:pt x="56000" y="75417"/>
                          </a:cubicBezTo>
                          <a:cubicBezTo>
                            <a:pt x="53176" y="82476"/>
                            <a:pt x="51294" y="92879"/>
                            <a:pt x="51294" y="92879"/>
                          </a:cubicBezTo>
                          <a:cubicBezTo>
                            <a:pt x="51294" y="92879"/>
                            <a:pt x="43764" y="90650"/>
                            <a:pt x="39529" y="88049"/>
                          </a:cubicBezTo>
                          <a:cubicBezTo>
                            <a:pt x="35764" y="85820"/>
                            <a:pt x="35764" y="80990"/>
                            <a:pt x="35764" y="80990"/>
                          </a:cubicBezTo>
                          <a:cubicBezTo>
                            <a:pt x="37647" y="80619"/>
                            <a:pt x="39058" y="78390"/>
                            <a:pt x="39058" y="78390"/>
                          </a:cubicBezTo>
                          <a:cubicBezTo>
                            <a:pt x="44235" y="81362"/>
                            <a:pt x="49411" y="77275"/>
                            <a:pt x="48941" y="72445"/>
                          </a:cubicBezTo>
                          <a:cubicBezTo>
                            <a:pt x="48470" y="67616"/>
                            <a:pt x="43294" y="67987"/>
                            <a:pt x="43294" y="67987"/>
                          </a:cubicBezTo>
                          <a:cubicBezTo>
                            <a:pt x="43294" y="67987"/>
                            <a:pt x="42823" y="65758"/>
                            <a:pt x="40000" y="65386"/>
                          </a:cubicBezTo>
                          <a:cubicBezTo>
                            <a:pt x="40470" y="61671"/>
                            <a:pt x="35764" y="61300"/>
                            <a:pt x="35764" y="61300"/>
                          </a:cubicBezTo>
                          <a:cubicBezTo>
                            <a:pt x="35764" y="61300"/>
                            <a:pt x="33411" y="58699"/>
                            <a:pt x="28235" y="58328"/>
                          </a:cubicBezTo>
                          <a:cubicBezTo>
                            <a:pt x="23058" y="57956"/>
                            <a:pt x="23058" y="63529"/>
                            <a:pt x="23058" y="63529"/>
                          </a:cubicBezTo>
                          <a:cubicBezTo>
                            <a:pt x="23058" y="63529"/>
                            <a:pt x="18823" y="63157"/>
                            <a:pt x="18352" y="65758"/>
                          </a:cubicBezTo>
                          <a:cubicBezTo>
                            <a:pt x="14117" y="64272"/>
                            <a:pt x="12235" y="68359"/>
                            <a:pt x="12235" y="68359"/>
                          </a:cubicBezTo>
                          <a:cubicBezTo>
                            <a:pt x="12235" y="68359"/>
                            <a:pt x="7058" y="68730"/>
                            <a:pt x="6117" y="72817"/>
                          </a:cubicBezTo>
                          <a:cubicBezTo>
                            <a:pt x="5176" y="77647"/>
                            <a:pt x="12705" y="79504"/>
                            <a:pt x="15058" y="78761"/>
                          </a:cubicBezTo>
                          <a:cubicBezTo>
                            <a:pt x="15058" y="82105"/>
                            <a:pt x="27294" y="82476"/>
                            <a:pt x="29176" y="82105"/>
                          </a:cubicBezTo>
                          <a:cubicBezTo>
                            <a:pt x="32000" y="87306"/>
                            <a:pt x="50352" y="96222"/>
                            <a:pt x="50352" y="96222"/>
                          </a:cubicBezTo>
                          <a:cubicBezTo>
                            <a:pt x="50352" y="96222"/>
                            <a:pt x="50823" y="103653"/>
                            <a:pt x="49882" y="108482"/>
                          </a:cubicBezTo>
                          <a:cubicBezTo>
                            <a:pt x="48941" y="113684"/>
                            <a:pt x="50352" y="115913"/>
                            <a:pt x="47529" y="117770"/>
                          </a:cubicBezTo>
                          <a:cubicBezTo>
                            <a:pt x="45647" y="119628"/>
                            <a:pt x="40000" y="119628"/>
                            <a:pt x="38117" y="119628"/>
                          </a:cubicBezTo>
                          <a:cubicBezTo>
                            <a:pt x="70588" y="119628"/>
                            <a:pt x="70588" y="119628"/>
                            <a:pt x="70588" y="119628"/>
                          </a:cubicBezTo>
                          <a:cubicBezTo>
                            <a:pt x="69176" y="118885"/>
                            <a:pt x="63058" y="112941"/>
                            <a:pt x="60705" y="101424"/>
                          </a:cubicBezTo>
                          <a:cubicBezTo>
                            <a:pt x="58823" y="89164"/>
                            <a:pt x="63529" y="79504"/>
                            <a:pt x="64941" y="78018"/>
                          </a:cubicBezTo>
                          <a:cubicBezTo>
                            <a:pt x="70588" y="70959"/>
                            <a:pt x="76705" y="59071"/>
                            <a:pt x="76705" y="59071"/>
                          </a:cubicBezTo>
                          <a:cubicBezTo>
                            <a:pt x="85176" y="57585"/>
                            <a:pt x="89882" y="52012"/>
                            <a:pt x="89882" y="52012"/>
                          </a:cubicBezTo>
                          <a:cubicBezTo>
                            <a:pt x="89882" y="52012"/>
                            <a:pt x="101647" y="56470"/>
                            <a:pt x="109647" y="51640"/>
                          </a:cubicBezTo>
                          <a:cubicBezTo>
                            <a:pt x="120000" y="44582"/>
                            <a:pt x="112941" y="34551"/>
                            <a:pt x="112941" y="34551"/>
                          </a:cubicBezTo>
                          <a:close/>
                          <a:moveTo>
                            <a:pt x="31058" y="81733"/>
                          </a:moveTo>
                          <a:cubicBezTo>
                            <a:pt x="32000" y="81733"/>
                            <a:pt x="33882" y="81733"/>
                            <a:pt x="33882" y="81733"/>
                          </a:cubicBezTo>
                          <a:cubicBezTo>
                            <a:pt x="33411" y="83219"/>
                            <a:pt x="34823" y="85077"/>
                            <a:pt x="34823" y="85077"/>
                          </a:cubicBezTo>
                          <a:cubicBezTo>
                            <a:pt x="32941" y="83591"/>
                            <a:pt x="31058" y="81733"/>
                            <a:pt x="31058" y="81733"/>
                          </a:cubicBezTo>
                          <a:close/>
                          <a:moveTo>
                            <a:pt x="63058" y="72445"/>
                          </a:moveTo>
                          <a:cubicBezTo>
                            <a:pt x="63058" y="72445"/>
                            <a:pt x="64000" y="65015"/>
                            <a:pt x="63529" y="60928"/>
                          </a:cubicBezTo>
                          <a:cubicBezTo>
                            <a:pt x="70588" y="60928"/>
                            <a:pt x="70588" y="60928"/>
                            <a:pt x="70588" y="60928"/>
                          </a:cubicBezTo>
                          <a:cubicBezTo>
                            <a:pt x="70588" y="60928"/>
                            <a:pt x="68705" y="67616"/>
                            <a:pt x="63058" y="7244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 sz="2400">
                        <a:latin typeface="+mn-ea"/>
                      </a:endParaRPr>
                    </a:p>
                  </p:txBody>
                </p:sp>
              </p:grpSp>
              <p:sp>
                <p:nvSpPr>
                  <p:cNvPr id="49" name="îṣļîḑé-Shape 2925">
                    <a:extLst>
                      <a:ext uri="{FF2B5EF4-FFF2-40B4-BE49-F238E27FC236}">
                        <a16:creationId xmlns="" xmlns:a16="http://schemas.microsoft.com/office/drawing/2014/main" id="{7145CA07-9E8C-402F-B849-7A8823A224CD}"/>
                      </a:ext>
                    </a:extLst>
                  </p:cNvPr>
                  <p:cNvSpPr/>
                  <p:nvPr/>
                </p:nvSpPr>
                <p:spPr>
                  <a:xfrm>
                    <a:off x="3696612" y="9508839"/>
                    <a:ext cx="647700" cy="8191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000" h="120000" extrusionOk="0">
                        <a:moveTo>
                          <a:pt x="37857" y="119999"/>
                        </a:moveTo>
                        <a:cubicBezTo>
                          <a:pt x="37142" y="119999"/>
                          <a:pt x="37142" y="119999"/>
                          <a:pt x="37142" y="119999"/>
                        </a:cubicBezTo>
                        <a:cubicBezTo>
                          <a:pt x="37142" y="119999"/>
                          <a:pt x="37142" y="119999"/>
                          <a:pt x="37857" y="119999"/>
                        </a:cubicBezTo>
                        <a:close/>
                        <a:moveTo>
                          <a:pt x="70000" y="119999"/>
                        </a:moveTo>
                        <a:cubicBezTo>
                          <a:pt x="70000" y="119999"/>
                          <a:pt x="70000" y="119999"/>
                          <a:pt x="70000" y="119999"/>
                        </a:cubicBezTo>
                        <a:cubicBezTo>
                          <a:pt x="70000" y="119999"/>
                          <a:pt x="70000" y="119999"/>
                          <a:pt x="70000" y="119999"/>
                        </a:cubicBezTo>
                        <a:close/>
                        <a:moveTo>
                          <a:pt x="112857" y="34366"/>
                        </a:moveTo>
                        <a:cubicBezTo>
                          <a:pt x="115000" y="24225"/>
                          <a:pt x="102857" y="25352"/>
                          <a:pt x="100714" y="23661"/>
                        </a:cubicBezTo>
                        <a:cubicBezTo>
                          <a:pt x="98571" y="19718"/>
                          <a:pt x="91428" y="18591"/>
                          <a:pt x="91428" y="18591"/>
                        </a:cubicBezTo>
                        <a:cubicBezTo>
                          <a:pt x="91428" y="7323"/>
                          <a:pt x="80000" y="8450"/>
                          <a:pt x="80000" y="8450"/>
                        </a:cubicBezTo>
                        <a:cubicBezTo>
                          <a:pt x="80000" y="8450"/>
                          <a:pt x="75000" y="0"/>
                          <a:pt x="64285" y="563"/>
                        </a:cubicBezTo>
                        <a:cubicBezTo>
                          <a:pt x="49285" y="1126"/>
                          <a:pt x="47857" y="12957"/>
                          <a:pt x="47857" y="12957"/>
                        </a:cubicBezTo>
                        <a:cubicBezTo>
                          <a:pt x="40000" y="12394"/>
                          <a:pt x="38571" y="18591"/>
                          <a:pt x="38571" y="18591"/>
                        </a:cubicBezTo>
                        <a:cubicBezTo>
                          <a:pt x="23571" y="16338"/>
                          <a:pt x="22142" y="27042"/>
                          <a:pt x="22142" y="27042"/>
                        </a:cubicBezTo>
                        <a:cubicBezTo>
                          <a:pt x="16428" y="25915"/>
                          <a:pt x="0" y="33239"/>
                          <a:pt x="7142" y="44507"/>
                        </a:cubicBezTo>
                        <a:cubicBezTo>
                          <a:pt x="15000" y="55774"/>
                          <a:pt x="30714" y="52394"/>
                          <a:pt x="30714" y="52394"/>
                        </a:cubicBezTo>
                        <a:cubicBezTo>
                          <a:pt x="38571" y="65352"/>
                          <a:pt x="49285" y="56901"/>
                          <a:pt x="51428" y="58591"/>
                        </a:cubicBezTo>
                        <a:cubicBezTo>
                          <a:pt x="54285" y="60281"/>
                          <a:pt x="57142" y="59718"/>
                          <a:pt x="57142" y="59718"/>
                        </a:cubicBezTo>
                        <a:cubicBezTo>
                          <a:pt x="57142" y="59718"/>
                          <a:pt x="57857" y="68169"/>
                          <a:pt x="55714" y="75492"/>
                        </a:cubicBezTo>
                        <a:cubicBezTo>
                          <a:pt x="52857" y="82253"/>
                          <a:pt x="51428" y="92957"/>
                          <a:pt x="51428" y="92957"/>
                        </a:cubicBezTo>
                        <a:cubicBezTo>
                          <a:pt x="51428" y="92957"/>
                          <a:pt x="43571" y="90704"/>
                          <a:pt x="39285" y="87887"/>
                        </a:cubicBezTo>
                        <a:cubicBezTo>
                          <a:pt x="35714" y="85633"/>
                          <a:pt x="35714" y="81126"/>
                          <a:pt x="35714" y="81126"/>
                        </a:cubicBezTo>
                        <a:cubicBezTo>
                          <a:pt x="37142" y="80563"/>
                          <a:pt x="38571" y="78309"/>
                          <a:pt x="38571" y="78309"/>
                        </a:cubicBezTo>
                        <a:cubicBezTo>
                          <a:pt x="44285" y="81690"/>
                          <a:pt x="49285" y="77183"/>
                          <a:pt x="48571" y="72676"/>
                        </a:cubicBezTo>
                        <a:cubicBezTo>
                          <a:pt x="48571" y="67605"/>
                          <a:pt x="42857" y="68169"/>
                          <a:pt x="42857" y="68169"/>
                        </a:cubicBezTo>
                        <a:cubicBezTo>
                          <a:pt x="42857" y="68169"/>
                          <a:pt x="42142" y="65915"/>
                          <a:pt x="40000" y="65352"/>
                        </a:cubicBezTo>
                        <a:cubicBezTo>
                          <a:pt x="40000" y="61971"/>
                          <a:pt x="35000" y="61408"/>
                          <a:pt x="35000" y="61408"/>
                        </a:cubicBezTo>
                        <a:cubicBezTo>
                          <a:pt x="35000" y="61408"/>
                          <a:pt x="32857" y="58591"/>
                          <a:pt x="27857" y="58028"/>
                        </a:cubicBezTo>
                        <a:cubicBezTo>
                          <a:pt x="22857" y="58028"/>
                          <a:pt x="22857" y="63098"/>
                          <a:pt x="22857" y="63098"/>
                        </a:cubicBezTo>
                        <a:cubicBezTo>
                          <a:pt x="22857" y="63098"/>
                          <a:pt x="18571" y="63098"/>
                          <a:pt x="17857" y="65915"/>
                        </a:cubicBezTo>
                        <a:cubicBezTo>
                          <a:pt x="13571" y="64225"/>
                          <a:pt x="12142" y="68169"/>
                          <a:pt x="12142" y="68169"/>
                        </a:cubicBezTo>
                        <a:cubicBezTo>
                          <a:pt x="12142" y="68169"/>
                          <a:pt x="7142" y="68732"/>
                          <a:pt x="5714" y="72676"/>
                        </a:cubicBezTo>
                        <a:cubicBezTo>
                          <a:pt x="5000" y="77746"/>
                          <a:pt x="12857" y="79436"/>
                          <a:pt x="15000" y="78873"/>
                        </a:cubicBezTo>
                        <a:cubicBezTo>
                          <a:pt x="15000" y="81690"/>
                          <a:pt x="27142" y="82816"/>
                          <a:pt x="28571" y="82253"/>
                        </a:cubicBezTo>
                        <a:cubicBezTo>
                          <a:pt x="31428" y="87323"/>
                          <a:pt x="50000" y="95774"/>
                          <a:pt x="50000" y="95774"/>
                        </a:cubicBezTo>
                        <a:cubicBezTo>
                          <a:pt x="50000" y="95774"/>
                          <a:pt x="50714" y="103661"/>
                          <a:pt x="50000" y="108732"/>
                        </a:cubicBezTo>
                        <a:cubicBezTo>
                          <a:pt x="48571" y="113802"/>
                          <a:pt x="50000" y="116056"/>
                          <a:pt x="47142" y="117746"/>
                        </a:cubicBezTo>
                        <a:cubicBezTo>
                          <a:pt x="45000" y="119436"/>
                          <a:pt x="40000" y="119436"/>
                          <a:pt x="37857" y="119999"/>
                        </a:cubicBezTo>
                        <a:cubicBezTo>
                          <a:pt x="70000" y="119999"/>
                          <a:pt x="70000" y="119999"/>
                          <a:pt x="70000" y="119999"/>
                        </a:cubicBezTo>
                        <a:cubicBezTo>
                          <a:pt x="68571" y="118873"/>
                          <a:pt x="62857" y="112676"/>
                          <a:pt x="60714" y="101408"/>
                        </a:cubicBezTo>
                        <a:cubicBezTo>
                          <a:pt x="58571" y="89014"/>
                          <a:pt x="63571" y="79436"/>
                          <a:pt x="65000" y="77746"/>
                        </a:cubicBezTo>
                        <a:cubicBezTo>
                          <a:pt x="70000" y="70985"/>
                          <a:pt x="76428" y="59154"/>
                          <a:pt x="76428" y="59154"/>
                        </a:cubicBezTo>
                        <a:cubicBezTo>
                          <a:pt x="85000" y="58028"/>
                          <a:pt x="89285" y="51830"/>
                          <a:pt x="89285" y="51830"/>
                        </a:cubicBezTo>
                        <a:cubicBezTo>
                          <a:pt x="89285" y="51830"/>
                          <a:pt x="101428" y="56338"/>
                          <a:pt x="109285" y="51830"/>
                        </a:cubicBezTo>
                        <a:cubicBezTo>
                          <a:pt x="120000" y="44507"/>
                          <a:pt x="112857" y="34366"/>
                          <a:pt x="112857" y="34366"/>
                        </a:cubicBezTo>
                        <a:close/>
                        <a:moveTo>
                          <a:pt x="30714" y="81690"/>
                        </a:moveTo>
                        <a:cubicBezTo>
                          <a:pt x="31428" y="81690"/>
                          <a:pt x="33571" y="81690"/>
                          <a:pt x="33571" y="81690"/>
                        </a:cubicBezTo>
                        <a:cubicBezTo>
                          <a:pt x="32857" y="83380"/>
                          <a:pt x="34285" y="85070"/>
                          <a:pt x="34285" y="85070"/>
                        </a:cubicBezTo>
                        <a:cubicBezTo>
                          <a:pt x="32857" y="83943"/>
                          <a:pt x="30714" y="81690"/>
                          <a:pt x="30714" y="81690"/>
                        </a:cubicBezTo>
                        <a:close/>
                        <a:moveTo>
                          <a:pt x="62857" y="72676"/>
                        </a:moveTo>
                        <a:cubicBezTo>
                          <a:pt x="62857" y="72676"/>
                          <a:pt x="63571" y="65352"/>
                          <a:pt x="62857" y="60845"/>
                        </a:cubicBezTo>
                        <a:cubicBezTo>
                          <a:pt x="70714" y="60845"/>
                          <a:pt x="70714" y="60845"/>
                          <a:pt x="70714" y="60845"/>
                        </a:cubicBezTo>
                        <a:cubicBezTo>
                          <a:pt x="70714" y="60845"/>
                          <a:pt x="68571" y="67605"/>
                          <a:pt x="62857" y="726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>
                      <a:latin typeface="+mn-ea"/>
                    </a:endParaRPr>
                  </a:p>
                </p:txBody>
              </p:sp>
              <p:sp>
                <p:nvSpPr>
                  <p:cNvPr id="50" name="îṣļîḑé-Shape 2926">
                    <a:extLst>
                      <a:ext uri="{FF2B5EF4-FFF2-40B4-BE49-F238E27FC236}">
                        <a16:creationId xmlns="" xmlns:a16="http://schemas.microsoft.com/office/drawing/2014/main" id="{6519D6EC-D13B-4184-BB34-25B6605A5190}"/>
                      </a:ext>
                    </a:extLst>
                  </p:cNvPr>
                  <p:cNvSpPr/>
                  <p:nvPr/>
                </p:nvSpPr>
                <p:spPr>
                  <a:xfrm>
                    <a:off x="1924960" y="9350089"/>
                    <a:ext cx="774700" cy="9778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000" h="120000" extrusionOk="0">
                        <a:moveTo>
                          <a:pt x="38208" y="119527"/>
                        </a:moveTo>
                        <a:cubicBezTo>
                          <a:pt x="37014" y="119527"/>
                          <a:pt x="37014" y="119527"/>
                          <a:pt x="37014" y="119527"/>
                        </a:cubicBezTo>
                        <a:cubicBezTo>
                          <a:pt x="37014" y="119527"/>
                          <a:pt x="37611" y="119527"/>
                          <a:pt x="38208" y="119527"/>
                        </a:cubicBezTo>
                        <a:close/>
                        <a:moveTo>
                          <a:pt x="70447" y="119527"/>
                        </a:moveTo>
                        <a:cubicBezTo>
                          <a:pt x="70447" y="119527"/>
                          <a:pt x="70447" y="119527"/>
                          <a:pt x="70447" y="119527"/>
                        </a:cubicBezTo>
                        <a:cubicBezTo>
                          <a:pt x="70447" y="120000"/>
                          <a:pt x="70447" y="120000"/>
                          <a:pt x="70447" y="120000"/>
                        </a:cubicBezTo>
                        <a:lnTo>
                          <a:pt x="70447" y="119527"/>
                        </a:lnTo>
                        <a:close/>
                        <a:moveTo>
                          <a:pt x="112835" y="34488"/>
                        </a:moveTo>
                        <a:cubicBezTo>
                          <a:pt x="114626" y="24094"/>
                          <a:pt x="103283" y="25039"/>
                          <a:pt x="100895" y="23622"/>
                        </a:cubicBezTo>
                        <a:cubicBezTo>
                          <a:pt x="98507" y="19842"/>
                          <a:pt x="91343" y="18425"/>
                          <a:pt x="91343" y="18425"/>
                        </a:cubicBezTo>
                        <a:cubicBezTo>
                          <a:pt x="91343" y="7086"/>
                          <a:pt x="80000" y="8503"/>
                          <a:pt x="80000" y="8503"/>
                        </a:cubicBezTo>
                        <a:cubicBezTo>
                          <a:pt x="80000" y="8503"/>
                          <a:pt x="75223" y="0"/>
                          <a:pt x="63880" y="472"/>
                        </a:cubicBezTo>
                        <a:cubicBezTo>
                          <a:pt x="49552" y="944"/>
                          <a:pt x="47761" y="12755"/>
                          <a:pt x="47761" y="12755"/>
                        </a:cubicBezTo>
                        <a:cubicBezTo>
                          <a:pt x="40000" y="12755"/>
                          <a:pt x="38805" y="18897"/>
                          <a:pt x="38805" y="18897"/>
                        </a:cubicBezTo>
                        <a:cubicBezTo>
                          <a:pt x="23880" y="16535"/>
                          <a:pt x="22089" y="26929"/>
                          <a:pt x="22089" y="26929"/>
                        </a:cubicBezTo>
                        <a:cubicBezTo>
                          <a:pt x="16716" y="25511"/>
                          <a:pt x="0" y="33070"/>
                          <a:pt x="7761" y="44409"/>
                        </a:cubicBezTo>
                        <a:cubicBezTo>
                          <a:pt x="14925" y="55748"/>
                          <a:pt x="31044" y="51968"/>
                          <a:pt x="31044" y="51968"/>
                        </a:cubicBezTo>
                        <a:cubicBezTo>
                          <a:pt x="39402" y="65196"/>
                          <a:pt x="49552" y="57165"/>
                          <a:pt x="51940" y="58582"/>
                        </a:cubicBezTo>
                        <a:cubicBezTo>
                          <a:pt x="54328" y="60000"/>
                          <a:pt x="57313" y="59527"/>
                          <a:pt x="57313" y="59527"/>
                        </a:cubicBezTo>
                        <a:cubicBezTo>
                          <a:pt x="57313" y="59527"/>
                          <a:pt x="58507" y="68503"/>
                          <a:pt x="55522" y="75590"/>
                        </a:cubicBezTo>
                        <a:cubicBezTo>
                          <a:pt x="53134" y="82677"/>
                          <a:pt x="51343" y="93070"/>
                          <a:pt x="51343" y="93070"/>
                        </a:cubicBezTo>
                        <a:cubicBezTo>
                          <a:pt x="51343" y="93070"/>
                          <a:pt x="43582" y="90708"/>
                          <a:pt x="39402" y="87874"/>
                        </a:cubicBezTo>
                        <a:cubicBezTo>
                          <a:pt x="35820" y="85511"/>
                          <a:pt x="35820" y="80787"/>
                          <a:pt x="35820" y="80787"/>
                        </a:cubicBezTo>
                        <a:cubicBezTo>
                          <a:pt x="37611" y="80787"/>
                          <a:pt x="38805" y="78425"/>
                          <a:pt x="38805" y="78425"/>
                        </a:cubicBezTo>
                        <a:cubicBezTo>
                          <a:pt x="44179" y="81259"/>
                          <a:pt x="48955" y="77007"/>
                          <a:pt x="48955" y="72283"/>
                        </a:cubicBezTo>
                        <a:cubicBezTo>
                          <a:pt x="48358" y="67559"/>
                          <a:pt x="42985" y="68031"/>
                          <a:pt x="42985" y="68031"/>
                        </a:cubicBezTo>
                        <a:cubicBezTo>
                          <a:pt x="42985" y="68031"/>
                          <a:pt x="42388" y="65669"/>
                          <a:pt x="40000" y="65669"/>
                        </a:cubicBezTo>
                        <a:cubicBezTo>
                          <a:pt x="40597" y="61889"/>
                          <a:pt x="35820" y="61417"/>
                          <a:pt x="35820" y="61417"/>
                        </a:cubicBezTo>
                        <a:cubicBezTo>
                          <a:pt x="35820" y="61417"/>
                          <a:pt x="33432" y="58582"/>
                          <a:pt x="28059" y="58110"/>
                        </a:cubicBezTo>
                        <a:cubicBezTo>
                          <a:pt x="23283" y="57637"/>
                          <a:pt x="22686" y="63307"/>
                          <a:pt x="22686" y="63307"/>
                        </a:cubicBezTo>
                        <a:cubicBezTo>
                          <a:pt x="22686" y="63307"/>
                          <a:pt x="19104" y="62834"/>
                          <a:pt x="18507" y="65669"/>
                        </a:cubicBezTo>
                        <a:cubicBezTo>
                          <a:pt x="13731" y="64251"/>
                          <a:pt x="12537" y="68503"/>
                          <a:pt x="12537" y="68503"/>
                        </a:cubicBezTo>
                        <a:cubicBezTo>
                          <a:pt x="12537" y="68503"/>
                          <a:pt x="7164" y="68976"/>
                          <a:pt x="5970" y="72755"/>
                        </a:cubicBezTo>
                        <a:cubicBezTo>
                          <a:pt x="5373" y="77480"/>
                          <a:pt x="13134" y="79370"/>
                          <a:pt x="14925" y="78897"/>
                        </a:cubicBezTo>
                        <a:cubicBezTo>
                          <a:pt x="14925" y="81732"/>
                          <a:pt x="27462" y="82677"/>
                          <a:pt x="29253" y="82204"/>
                        </a:cubicBezTo>
                        <a:cubicBezTo>
                          <a:pt x="31641" y="87401"/>
                          <a:pt x="50149" y="95905"/>
                          <a:pt x="50149" y="95905"/>
                        </a:cubicBezTo>
                        <a:cubicBezTo>
                          <a:pt x="50149" y="95905"/>
                          <a:pt x="50746" y="103464"/>
                          <a:pt x="50149" y="108661"/>
                        </a:cubicBezTo>
                        <a:cubicBezTo>
                          <a:pt x="48955" y="113385"/>
                          <a:pt x="50149" y="115748"/>
                          <a:pt x="47761" y="118110"/>
                        </a:cubicBezTo>
                        <a:cubicBezTo>
                          <a:pt x="45373" y="119527"/>
                          <a:pt x="40000" y="119527"/>
                          <a:pt x="38208" y="119527"/>
                        </a:cubicBezTo>
                        <a:cubicBezTo>
                          <a:pt x="70447" y="119527"/>
                          <a:pt x="70447" y="119527"/>
                          <a:pt x="70447" y="119527"/>
                        </a:cubicBezTo>
                        <a:cubicBezTo>
                          <a:pt x="69253" y="118582"/>
                          <a:pt x="62686" y="112913"/>
                          <a:pt x="60895" y="101574"/>
                        </a:cubicBezTo>
                        <a:cubicBezTo>
                          <a:pt x="58507" y="89291"/>
                          <a:pt x="63880" y="79370"/>
                          <a:pt x="65074" y="77952"/>
                        </a:cubicBezTo>
                        <a:cubicBezTo>
                          <a:pt x="70447" y="70866"/>
                          <a:pt x="77014" y="59055"/>
                          <a:pt x="77014" y="59055"/>
                        </a:cubicBezTo>
                        <a:cubicBezTo>
                          <a:pt x="84776" y="57637"/>
                          <a:pt x="89552" y="51968"/>
                          <a:pt x="89552" y="51968"/>
                        </a:cubicBezTo>
                        <a:cubicBezTo>
                          <a:pt x="89552" y="51968"/>
                          <a:pt x="101492" y="56220"/>
                          <a:pt x="109253" y="51496"/>
                        </a:cubicBezTo>
                        <a:cubicBezTo>
                          <a:pt x="120000" y="44409"/>
                          <a:pt x="112835" y="34488"/>
                          <a:pt x="112835" y="34488"/>
                        </a:cubicBezTo>
                        <a:close/>
                        <a:moveTo>
                          <a:pt x="31044" y="81732"/>
                        </a:moveTo>
                        <a:cubicBezTo>
                          <a:pt x="31641" y="81732"/>
                          <a:pt x="34029" y="81732"/>
                          <a:pt x="34029" y="81732"/>
                        </a:cubicBezTo>
                        <a:cubicBezTo>
                          <a:pt x="33432" y="83149"/>
                          <a:pt x="34626" y="85039"/>
                          <a:pt x="34626" y="85039"/>
                        </a:cubicBezTo>
                        <a:cubicBezTo>
                          <a:pt x="32835" y="83622"/>
                          <a:pt x="31044" y="81732"/>
                          <a:pt x="31044" y="81732"/>
                        </a:cubicBezTo>
                        <a:close/>
                        <a:moveTo>
                          <a:pt x="62686" y="72283"/>
                        </a:moveTo>
                        <a:cubicBezTo>
                          <a:pt x="62686" y="72283"/>
                          <a:pt x="63880" y="65196"/>
                          <a:pt x="63283" y="60944"/>
                        </a:cubicBezTo>
                        <a:cubicBezTo>
                          <a:pt x="70447" y="60944"/>
                          <a:pt x="70447" y="60944"/>
                          <a:pt x="70447" y="60944"/>
                        </a:cubicBezTo>
                        <a:cubicBezTo>
                          <a:pt x="70447" y="60944"/>
                          <a:pt x="68656" y="67559"/>
                          <a:pt x="62686" y="722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>
                      <a:latin typeface="+mn-ea"/>
                    </a:endParaRPr>
                  </a:p>
                </p:txBody>
              </p:sp>
              <p:sp>
                <p:nvSpPr>
                  <p:cNvPr id="51" name="îṣļîḑé-Shape 2927">
                    <a:extLst>
                      <a:ext uri="{FF2B5EF4-FFF2-40B4-BE49-F238E27FC236}">
                        <a16:creationId xmlns="" xmlns:a16="http://schemas.microsoft.com/office/drawing/2014/main" id="{8DC6A635-6BDF-4287-82B1-AB1F093CF503}"/>
                      </a:ext>
                    </a:extLst>
                  </p:cNvPr>
                  <p:cNvSpPr/>
                  <p:nvPr/>
                </p:nvSpPr>
                <p:spPr>
                  <a:xfrm>
                    <a:off x="1002391" y="9219914"/>
                    <a:ext cx="876300" cy="110807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000" h="120000" extrusionOk="0">
                        <a:moveTo>
                          <a:pt x="107894" y="68333"/>
                        </a:moveTo>
                        <a:cubicBezTo>
                          <a:pt x="107894" y="68333"/>
                          <a:pt x="106315" y="64166"/>
                          <a:pt x="101578" y="65416"/>
                        </a:cubicBezTo>
                        <a:cubicBezTo>
                          <a:pt x="101052" y="62916"/>
                          <a:pt x="97368" y="63333"/>
                          <a:pt x="97368" y="63333"/>
                        </a:cubicBezTo>
                        <a:cubicBezTo>
                          <a:pt x="97368" y="63333"/>
                          <a:pt x="96842" y="57500"/>
                          <a:pt x="92105" y="57916"/>
                        </a:cubicBezTo>
                        <a:cubicBezTo>
                          <a:pt x="86842" y="58333"/>
                          <a:pt x="84736" y="61250"/>
                          <a:pt x="84736" y="61250"/>
                        </a:cubicBezTo>
                        <a:cubicBezTo>
                          <a:pt x="84736" y="61250"/>
                          <a:pt x="79473" y="61666"/>
                          <a:pt x="80000" y="65416"/>
                        </a:cubicBezTo>
                        <a:cubicBezTo>
                          <a:pt x="77368" y="65833"/>
                          <a:pt x="76842" y="67916"/>
                          <a:pt x="76842" y="67916"/>
                        </a:cubicBezTo>
                        <a:cubicBezTo>
                          <a:pt x="76842" y="67916"/>
                          <a:pt x="71578" y="67500"/>
                          <a:pt x="71052" y="72500"/>
                        </a:cubicBezTo>
                        <a:cubicBezTo>
                          <a:pt x="71052" y="77083"/>
                          <a:pt x="75789" y="81250"/>
                          <a:pt x="81052" y="78333"/>
                        </a:cubicBezTo>
                        <a:cubicBezTo>
                          <a:pt x="81052" y="78333"/>
                          <a:pt x="82631" y="80833"/>
                          <a:pt x="84210" y="80833"/>
                        </a:cubicBezTo>
                        <a:cubicBezTo>
                          <a:pt x="84210" y="80833"/>
                          <a:pt x="84210" y="85833"/>
                          <a:pt x="80526" y="87916"/>
                        </a:cubicBezTo>
                        <a:cubicBezTo>
                          <a:pt x="76315" y="90416"/>
                          <a:pt x="68947" y="92916"/>
                          <a:pt x="68947" y="92916"/>
                        </a:cubicBezTo>
                        <a:cubicBezTo>
                          <a:pt x="68947" y="92916"/>
                          <a:pt x="66842" y="82500"/>
                          <a:pt x="64210" y="75416"/>
                        </a:cubicBezTo>
                        <a:cubicBezTo>
                          <a:pt x="61578" y="68333"/>
                          <a:pt x="62631" y="59583"/>
                          <a:pt x="62631" y="59583"/>
                        </a:cubicBezTo>
                        <a:cubicBezTo>
                          <a:pt x="62631" y="59583"/>
                          <a:pt x="65789" y="60000"/>
                          <a:pt x="68421" y="58333"/>
                        </a:cubicBezTo>
                        <a:cubicBezTo>
                          <a:pt x="70526" y="57083"/>
                          <a:pt x="81052" y="65000"/>
                          <a:pt x="89473" y="52083"/>
                        </a:cubicBezTo>
                        <a:cubicBezTo>
                          <a:pt x="89473" y="52083"/>
                          <a:pt x="104736" y="55416"/>
                          <a:pt x="112631" y="44166"/>
                        </a:cubicBezTo>
                        <a:cubicBezTo>
                          <a:pt x="119999" y="32916"/>
                          <a:pt x="103684" y="25416"/>
                          <a:pt x="97894" y="26666"/>
                        </a:cubicBezTo>
                        <a:cubicBezTo>
                          <a:pt x="97894" y="26666"/>
                          <a:pt x="96315" y="16250"/>
                          <a:pt x="81578" y="18750"/>
                        </a:cubicBezTo>
                        <a:cubicBezTo>
                          <a:pt x="81578" y="18750"/>
                          <a:pt x="80000" y="12500"/>
                          <a:pt x="72105" y="12916"/>
                        </a:cubicBezTo>
                        <a:cubicBezTo>
                          <a:pt x="72105" y="12916"/>
                          <a:pt x="70526" y="833"/>
                          <a:pt x="55789" y="0"/>
                        </a:cubicBezTo>
                        <a:cubicBezTo>
                          <a:pt x="44736" y="0"/>
                          <a:pt x="40000" y="8333"/>
                          <a:pt x="40000" y="8333"/>
                        </a:cubicBezTo>
                        <a:cubicBezTo>
                          <a:pt x="40000" y="8333"/>
                          <a:pt x="28421" y="7083"/>
                          <a:pt x="28421" y="18333"/>
                        </a:cubicBezTo>
                        <a:cubicBezTo>
                          <a:pt x="28421" y="18333"/>
                          <a:pt x="21578" y="19583"/>
                          <a:pt x="18947" y="23750"/>
                        </a:cubicBezTo>
                        <a:cubicBezTo>
                          <a:pt x="16842" y="25000"/>
                          <a:pt x="5263" y="24166"/>
                          <a:pt x="7368" y="34166"/>
                        </a:cubicBezTo>
                        <a:cubicBezTo>
                          <a:pt x="7368" y="34166"/>
                          <a:pt x="0" y="44166"/>
                          <a:pt x="10526" y="51666"/>
                        </a:cubicBezTo>
                        <a:cubicBezTo>
                          <a:pt x="18947" y="56250"/>
                          <a:pt x="30526" y="51666"/>
                          <a:pt x="30526" y="51666"/>
                        </a:cubicBezTo>
                        <a:cubicBezTo>
                          <a:pt x="30526" y="51666"/>
                          <a:pt x="35263" y="57500"/>
                          <a:pt x="43157" y="59166"/>
                        </a:cubicBezTo>
                        <a:cubicBezTo>
                          <a:pt x="43157" y="59166"/>
                          <a:pt x="49473" y="70833"/>
                          <a:pt x="55263" y="77916"/>
                        </a:cubicBezTo>
                        <a:cubicBezTo>
                          <a:pt x="56315" y="79166"/>
                          <a:pt x="61578" y="89166"/>
                          <a:pt x="59473" y="101666"/>
                        </a:cubicBezTo>
                        <a:cubicBezTo>
                          <a:pt x="57368" y="112916"/>
                          <a:pt x="51052" y="118750"/>
                          <a:pt x="49999" y="119583"/>
                        </a:cubicBezTo>
                        <a:cubicBezTo>
                          <a:pt x="82105" y="119583"/>
                          <a:pt x="82105" y="119583"/>
                          <a:pt x="82105" y="119583"/>
                        </a:cubicBezTo>
                        <a:cubicBezTo>
                          <a:pt x="80000" y="119583"/>
                          <a:pt x="74736" y="119583"/>
                          <a:pt x="72631" y="117916"/>
                        </a:cubicBezTo>
                        <a:cubicBezTo>
                          <a:pt x="69473" y="115833"/>
                          <a:pt x="71052" y="113750"/>
                          <a:pt x="70000" y="108750"/>
                        </a:cubicBezTo>
                        <a:cubicBezTo>
                          <a:pt x="69473" y="103333"/>
                          <a:pt x="69473" y="95833"/>
                          <a:pt x="69473" y="95833"/>
                        </a:cubicBezTo>
                        <a:cubicBezTo>
                          <a:pt x="69473" y="95833"/>
                          <a:pt x="88421" y="87500"/>
                          <a:pt x="91052" y="82083"/>
                        </a:cubicBezTo>
                        <a:cubicBezTo>
                          <a:pt x="93157" y="82500"/>
                          <a:pt x="105263" y="82083"/>
                          <a:pt x="105263" y="78750"/>
                        </a:cubicBezTo>
                        <a:cubicBezTo>
                          <a:pt x="107368" y="79583"/>
                          <a:pt x="114736" y="77500"/>
                          <a:pt x="114210" y="72916"/>
                        </a:cubicBezTo>
                        <a:cubicBezTo>
                          <a:pt x="112631" y="68750"/>
                          <a:pt x="107894" y="68333"/>
                          <a:pt x="107894" y="68333"/>
                        </a:cubicBezTo>
                        <a:close/>
                        <a:moveTo>
                          <a:pt x="49473" y="60833"/>
                        </a:moveTo>
                        <a:cubicBezTo>
                          <a:pt x="56842" y="60833"/>
                          <a:pt x="56842" y="60833"/>
                          <a:pt x="56842" y="60833"/>
                        </a:cubicBezTo>
                        <a:cubicBezTo>
                          <a:pt x="56315" y="65000"/>
                          <a:pt x="57368" y="72500"/>
                          <a:pt x="57368" y="72500"/>
                        </a:cubicBezTo>
                        <a:cubicBezTo>
                          <a:pt x="51578" y="67500"/>
                          <a:pt x="49473" y="60833"/>
                          <a:pt x="49473" y="60833"/>
                        </a:cubicBezTo>
                        <a:close/>
                        <a:moveTo>
                          <a:pt x="85263" y="85000"/>
                        </a:moveTo>
                        <a:cubicBezTo>
                          <a:pt x="85263" y="85000"/>
                          <a:pt x="86842" y="83333"/>
                          <a:pt x="86315" y="81666"/>
                        </a:cubicBezTo>
                        <a:cubicBezTo>
                          <a:pt x="86315" y="81666"/>
                          <a:pt x="88421" y="81666"/>
                          <a:pt x="88947" y="81666"/>
                        </a:cubicBezTo>
                        <a:cubicBezTo>
                          <a:pt x="88947" y="81666"/>
                          <a:pt x="87368" y="83750"/>
                          <a:pt x="85263" y="85000"/>
                        </a:cubicBezTo>
                        <a:close/>
                        <a:moveTo>
                          <a:pt x="82631" y="119583"/>
                        </a:moveTo>
                        <a:cubicBezTo>
                          <a:pt x="82105" y="119583"/>
                          <a:pt x="82105" y="119583"/>
                          <a:pt x="82105" y="119583"/>
                        </a:cubicBezTo>
                        <a:cubicBezTo>
                          <a:pt x="82631" y="119583"/>
                          <a:pt x="82631" y="119583"/>
                          <a:pt x="82631" y="119583"/>
                        </a:cubicBezTo>
                        <a:close/>
                        <a:moveTo>
                          <a:pt x="49473" y="120000"/>
                        </a:moveTo>
                        <a:cubicBezTo>
                          <a:pt x="49473" y="120000"/>
                          <a:pt x="49473" y="120000"/>
                          <a:pt x="49999" y="119583"/>
                        </a:cubicBezTo>
                        <a:cubicBezTo>
                          <a:pt x="49473" y="119583"/>
                          <a:pt x="49473" y="119583"/>
                          <a:pt x="49473" y="119583"/>
                        </a:cubicBezTo>
                        <a:lnTo>
                          <a:pt x="49473" y="12000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>
                      <a:latin typeface="+mn-ea"/>
                    </a:endParaRPr>
                  </a:p>
                </p:txBody>
              </p:sp>
            </p:grpSp>
          </p:grpSp>
          <p:sp>
            <p:nvSpPr>
              <p:cNvPr id="45" name="îṣļîḑé-Shape 2928">
                <a:extLst>
                  <a:ext uri="{FF2B5EF4-FFF2-40B4-BE49-F238E27FC236}">
                    <a16:creationId xmlns="" xmlns:a16="http://schemas.microsoft.com/office/drawing/2014/main" id="{8DDD060B-A67C-4106-8558-B5C1339652C1}"/>
                  </a:ext>
                </a:extLst>
              </p:cNvPr>
              <p:cNvSpPr/>
              <p:nvPr/>
            </p:nvSpPr>
            <p:spPr>
              <a:xfrm>
                <a:off x="5167314" y="9550114"/>
                <a:ext cx="612775" cy="77787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7735" y="120000"/>
                    </a:moveTo>
                    <a:cubicBezTo>
                      <a:pt x="36981" y="120000"/>
                      <a:pt x="36981" y="120000"/>
                      <a:pt x="36981" y="120000"/>
                    </a:cubicBezTo>
                    <a:cubicBezTo>
                      <a:pt x="36981" y="120000"/>
                      <a:pt x="37735" y="120000"/>
                      <a:pt x="37735" y="120000"/>
                    </a:cubicBezTo>
                    <a:close/>
                    <a:moveTo>
                      <a:pt x="70943" y="120000"/>
                    </a:moveTo>
                    <a:cubicBezTo>
                      <a:pt x="70188" y="120000"/>
                      <a:pt x="70188" y="120000"/>
                      <a:pt x="70188" y="120000"/>
                    </a:cubicBezTo>
                    <a:cubicBezTo>
                      <a:pt x="70188" y="120000"/>
                      <a:pt x="70943" y="120000"/>
                      <a:pt x="70943" y="120000"/>
                    </a:cubicBezTo>
                    <a:close/>
                    <a:moveTo>
                      <a:pt x="113207" y="34455"/>
                    </a:moveTo>
                    <a:cubicBezTo>
                      <a:pt x="115471" y="24356"/>
                      <a:pt x="103396" y="24950"/>
                      <a:pt x="101132" y="23762"/>
                    </a:cubicBezTo>
                    <a:cubicBezTo>
                      <a:pt x="98867" y="19603"/>
                      <a:pt x="92075" y="18415"/>
                      <a:pt x="92075" y="18415"/>
                    </a:cubicBezTo>
                    <a:cubicBezTo>
                      <a:pt x="92075" y="7128"/>
                      <a:pt x="80000" y="8316"/>
                      <a:pt x="80000" y="8316"/>
                    </a:cubicBezTo>
                    <a:cubicBezTo>
                      <a:pt x="80000" y="8316"/>
                      <a:pt x="75471" y="0"/>
                      <a:pt x="64150" y="0"/>
                    </a:cubicBezTo>
                    <a:cubicBezTo>
                      <a:pt x="49811" y="594"/>
                      <a:pt x="48301" y="12475"/>
                      <a:pt x="48301" y="12475"/>
                    </a:cubicBezTo>
                    <a:cubicBezTo>
                      <a:pt x="40000" y="12475"/>
                      <a:pt x="38490" y="18415"/>
                      <a:pt x="38490" y="18415"/>
                    </a:cubicBezTo>
                    <a:cubicBezTo>
                      <a:pt x="24150" y="16039"/>
                      <a:pt x="21886" y="26732"/>
                      <a:pt x="21886" y="26732"/>
                    </a:cubicBezTo>
                    <a:cubicBezTo>
                      <a:pt x="16603" y="25544"/>
                      <a:pt x="0" y="33267"/>
                      <a:pt x="7547" y="43960"/>
                    </a:cubicBezTo>
                    <a:cubicBezTo>
                      <a:pt x="15094" y="55247"/>
                      <a:pt x="30943" y="52277"/>
                      <a:pt x="30943" y="52277"/>
                    </a:cubicBezTo>
                    <a:cubicBezTo>
                      <a:pt x="39245" y="65346"/>
                      <a:pt x="49056" y="57029"/>
                      <a:pt x="52075" y="58217"/>
                    </a:cubicBezTo>
                    <a:cubicBezTo>
                      <a:pt x="54339" y="60000"/>
                      <a:pt x="57358" y="59405"/>
                      <a:pt x="57358" y="59405"/>
                    </a:cubicBezTo>
                    <a:cubicBezTo>
                      <a:pt x="57358" y="59405"/>
                      <a:pt x="58113" y="68316"/>
                      <a:pt x="55849" y="75445"/>
                    </a:cubicBezTo>
                    <a:cubicBezTo>
                      <a:pt x="52830" y="82574"/>
                      <a:pt x="51320" y="92673"/>
                      <a:pt x="51320" y="92673"/>
                    </a:cubicBezTo>
                    <a:cubicBezTo>
                      <a:pt x="51320" y="92673"/>
                      <a:pt x="43773" y="90297"/>
                      <a:pt x="40000" y="87920"/>
                    </a:cubicBezTo>
                    <a:cubicBezTo>
                      <a:pt x="35471" y="85544"/>
                      <a:pt x="35471" y="80792"/>
                      <a:pt x="35471" y="80792"/>
                    </a:cubicBezTo>
                    <a:cubicBezTo>
                      <a:pt x="37735" y="80792"/>
                      <a:pt x="38490" y="78415"/>
                      <a:pt x="38490" y="78415"/>
                    </a:cubicBezTo>
                    <a:cubicBezTo>
                      <a:pt x="44528" y="81386"/>
                      <a:pt x="49056" y="77227"/>
                      <a:pt x="49056" y="72475"/>
                    </a:cubicBezTo>
                    <a:cubicBezTo>
                      <a:pt x="48301" y="67722"/>
                      <a:pt x="43018" y="67722"/>
                      <a:pt x="43018" y="67722"/>
                    </a:cubicBezTo>
                    <a:cubicBezTo>
                      <a:pt x="43018" y="67722"/>
                      <a:pt x="42264" y="65940"/>
                      <a:pt x="40000" y="65346"/>
                    </a:cubicBezTo>
                    <a:cubicBezTo>
                      <a:pt x="40754" y="61782"/>
                      <a:pt x="35471" y="61188"/>
                      <a:pt x="35471" y="61188"/>
                    </a:cubicBezTo>
                    <a:cubicBezTo>
                      <a:pt x="35471" y="61188"/>
                      <a:pt x="33207" y="58217"/>
                      <a:pt x="27924" y="58217"/>
                    </a:cubicBezTo>
                    <a:cubicBezTo>
                      <a:pt x="23396" y="57623"/>
                      <a:pt x="22641" y="62970"/>
                      <a:pt x="22641" y="62970"/>
                    </a:cubicBezTo>
                    <a:cubicBezTo>
                      <a:pt x="22641" y="62970"/>
                      <a:pt x="18867" y="62970"/>
                      <a:pt x="18113" y="65346"/>
                    </a:cubicBezTo>
                    <a:cubicBezTo>
                      <a:pt x="13584" y="64158"/>
                      <a:pt x="12075" y="68316"/>
                      <a:pt x="12075" y="68316"/>
                    </a:cubicBezTo>
                    <a:cubicBezTo>
                      <a:pt x="12075" y="68316"/>
                      <a:pt x="6792" y="68910"/>
                      <a:pt x="6037" y="72475"/>
                    </a:cubicBezTo>
                    <a:cubicBezTo>
                      <a:pt x="5283" y="77821"/>
                      <a:pt x="12830" y="79603"/>
                      <a:pt x="15094" y="78415"/>
                    </a:cubicBezTo>
                    <a:cubicBezTo>
                      <a:pt x="15094" y="81980"/>
                      <a:pt x="27169" y="82574"/>
                      <a:pt x="28679" y="81980"/>
                    </a:cubicBezTo>
                    <a:cubicBezTo>
                      <a:pt x="31698" y="87326"/>
                      <a:pt x="50566" y="96237"/>
                      <a:pt x="50566" y="96237"/>
                    </a:cubicBezTo>
                    <a:cubicBezTo>
                      <a:pt x="50566" y="96237"/>
                      <a:pt x="50566" y="103366"/>
                      <a:pt x="49811" y="108712"/>
                    </a:cubicBezTo>
                    <a:cubicBezTo>
                      <a:pt x="49056" y="113465"/>
                      <a:pt x="50566" y="115841"/>
                      <a:pt x="47547" y="117623"/>
                    </a:cubicBezTo>
                    <a:cubicBezTo>
                      <a:pt x="45283" y="119405"/>
                      <a:pt x="40000" y="119405"/>
                      <a:pt x="37735" y="120000"/>
                    </a:cubicBezTo>
                    <a:cubicBezTo>
                      <a:pt x="70188" y="120000"/>
                      <a:pt x="70188" y="120000"/>
                      <a:pt x="70188" y="120000"/>
                    </a:cubicBezTo>
                    <a:cubicBezTo>
                      <a:pt x="69433" y="118811"/>
                      <a:pt x="62641" y="112871"/>
                      <a:pt x="61132" y="101584"/>
                    </a:cubicBezTo>
                    <a:cubicBezTo>
                      <a:pt x="58867" y="89108"/>
                      <a:pt x="63396" y="79009"/>
                      <a:pt x="64905" y="77821"/>
                    </a:cubicBezTo>
                    <a:cubicBezTo>
                      <a:pt x="70188" y="70693"/>
                      <a:pt x="76981" y="58811"/>
                      <a:pt x="76981" y="58811"/>
                    </a:cubicBezTo>
                    <a:cubicBezTo>
                      <a:pt x="85283" y="57623"/>
                      <a:pt x="89811" y="51683"/>
                      <a:pt x="89811" y="51683"/>
                    </a:cubicBezTo>
                    <a:cubicBezTo>
                      <a:pt x="89811" y="51683"/>
                      <a:pt x="101886" y="56435"/>
                      <a:pt x="110188" y="51683"/>
                    </a:cubicBezTo>
                    <a:cubicBezTo>
                      <a:pt x="120000" y="43960"/>
                      <a:pt x="113207" y="34455"/>
                      <a:pt x="113207" y="34455"/>
                    </a:cubicBezTo>
                    <a:close/>
                    <a:moveTo>
                      <a:pt x="30943" y="81386"/>
                    </a:moveTo>
                    <a:cubicBezTo>
                      <a:pt x="31698" y="81386"/>
                      <a:pt x="33962" y="81386"/>
                      <a:pt x="33962" y="81386"/>
                    </a:cubicBezTo>
                    <a:cubicBezTo>
                      <a:pt x="33207" y="83168"/>
                      <a:pt x="34716" y="84950"/>
                      <a:pt x="34716" y="84950"/>
                    </a:cubicBezTo>
                    <a:cubicBezTo>
                      <a:pt x="32452" y="83762"/>
                      <a:pt x="30943" y="81386"/>
                      <a:pt x="30943" y="81386"/>
                    </a:cubicBezTo>
                    <a:close/>
                    <a:moveTo>
                      <a:pt x="62641" y="72475"/>
                    </a:moveTo>
                    <a:cubicBezTo>
                      <a:pt x="62641" y="72475"/>
                      <a:pt x="64150" y="64752"/>
                      <a:pt x="63396" y="60594"/>
                    </a:cubicBezTo>
                    <a:cubicBezTo>
                      <a:pt x="70943" y="61188"/>
                      <a:pt x="70943" y="61188"/>
                      <a:pt x="70943" y="61188"/>
                    </a:cubicBezTo>
                    <a:cubicBezTo>
                      <a:pt x="70943" y="61188"/>
                      <a:pt x="68679" y="67128"/>
                      <a:pt x="62641" y="724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latin typeface="+mn-ea"/>
                </a:endParaRP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E8A66952-651B-403F-975B-1C9A78750C54}"/>
              </a:ext>
            </a:extLst>
          </p:cNvPr>
          <p:cNvGrpSpPr/>
          <p:nvPr/>
        </p:nvGrpSpPr>
        <p:grpSpPr>
          <a:xfrm>
            <a:off x="7359231" y="3330319"/>
            <a:ext cx="685800" cy="570211"/>
            <a:chOff x="10065578" y="4377015"/>
            <a:chExt cx="914400" cy="760281"/>
          </a:xfrm>
        </p:grpSpPr>
        <p:sp>
          <p:nvSpPr>
            <p:cNvPr id="40" name="îṣļîḑé-PA_形状 2778">
              <a:extLst>
                <a:ext uri="{FF2B5EF4-FFF2-40B4-BE49-F238E27FC236}">
                  <a16:creationId xmlns="" xmlns:a16="http://schemas.microsoft.com/office/drawing/2014/main" id="{DBC316F1-6AF7-410C-8811-004B5FC21BCC}"/>
                </a:ext>
              </a:extLst>
            </p:cNvPr>
            <p:cNvSpPr/>
            <p:nvPr/>
          </p:nvSpPr>
          <p:spPr>
            <a:xfrm>
              <a:off x="10383114" y="4377015"/>
              <a:ext cx="279328" cy="278899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  <a:gd name="connsiteX33" fmla="*/ 325000 h 606722"/>
                <a:gd name="connsiteY33" fmla="*/ 325000 h 606722"/>
                <a:gd name="connsiteX34" fmla="*/ 325000 h 606722"/>
                <a:gd name="connsiteY34" fmla="*/ 325000 h 606722"/>
                <a:gd name="connsiteX35" fmla="*/ 325000 h 606722"/>
                <a:gd name="connsiteY35" fmla="*/ 325000 h 606722"/>
                <a:gd name="connsiteX36" fmla="*/ 325000 h 606722"/>
                <a:gd name="connsiteY36" fmla="*/ 325000 h 606722"/>
                <a:gd name="connsiteX37" fmla="*/ 325000 h 606722"/>
                <a:gd name="connsiteY37" fmla="*/ 325000 h 606722"/>
                <a:gd name="connsiteX38" fmla="*/ 325000 h 606722"/>
                <a:gd name="connsiteY38" fmla="*/ 325000 h 606722"/>
                <a:gd name="connsiteX39" fmla="*/ 325000 h 606722"/>
                <a:gd name="connsiteY39" fmla="*/ 325000 h 606722"/>
                <a:gd name="connsiteX40" fmla="*/ 325000 h 606722"/>
                <a:gd name="connsiteY40" fmla="*/ 325000 h 606722"/>
                <a:gd name="connsiteX41" fmla="*/ 325000 h 606722"/>
                <a:gd name="connsiteY41" fmla="*/ 325000 h 606722"/>
                <a:gd name="connsiteX42" fmla="*/ 325000 h 606722"/>
                <a:gd name="connsiteY42" fmla="*/ 325000 h 606722"/>
                <a:gd name="connsiteX43" fmla="*/ 325000 h 606722"/>
                <a:gd name="connsiteY43" fmla="*/ 325000 h 606722"/>
                <a:gd name="connsiteX44" fmla="*/ 325000 h 606722"/>
                <a:gd name="connsiteY44" fmla="*/ 325000 h 606722"/>
                <a:gd name="connsiteX45" fmla="*/ 325000 h 606722"/>
                <a:gd name="connsiteY45" fmla="*/ 325000 h 606722"/>
                <a:gd name="connsiteX46" fmla="*/ 325000 h 606722"/>
                <a:gd name="connsiteY46" fmla="*/ 325000 h 606722"/>
                <a:gd name="connsiteX47" fmla="*/ 325000 h 606722"/>
                <a:gd name="connsiteY47" fmla="*/ 325000 h 606722"/>
                <a:gd name="connsiteX48" fmla="*/ 325000 h 606722"/>
                <a:gd name="connsiteY48" fmla="*/ 325000 h 606722"/>
                <a:gd name="connsiteX49" fmla="*/ 325000 h 606722"/>
                <a:gd name="connsiteY49" fmla="*/ 325000 h 606722"/>
                <a:gd name="connsiteX50" fmla="*/ 325000 h 606722"/>
                <a:gd name="connsiteY50" fmla="*/ 325000 h 606722"/>
                <a:gd name="connsiteX51" fmla="*/ 325000 h 606722"/>
                <a:gd name="connsiteY51" fmla="*/ 325000 h 606722"/>
                <a:gd name="connsiteX52" fmla="*/ 325000 h 606722"/>
                <a:gd name="connsiteY52" fmla="*/ 325000 h 606722"/>
                <a:gd name="connsiteX53" fmla="*/ 325000 h 606722"/>
                <a:gd name="connsiteY53" fmla="*/ 325000 h 606722"/>
                <a:gd name="connsiteX54" fmla="*/ 325000 h 606722"/>
                <a:gd name="connsiteY54" fmla="*/ 325000 h 606722"/>
                <a:gd name="connsiteX55" fmla="*/ 325000 h 606722"/>
                <a:gd name="connsiteY55" fmla="*/ 325000 h 606722"/>
                <a:gd name="connsiteX56" fmla="*/ 325000 h 606722"/>
                <a:gd name="connsiteY56" fmla="*/ 325000 h 606722"/>
                <a:gd name="connsiteX57" fmla="*/ 325000 h 606722"/>
                <a:gd name="connsiteY57" fmla="*/ 325000 h 606722"/>
                <a:gd name="connsiteX58" fmla="*/ 325000 h 606722"/>
                <a:gd name="connsiteY58" fmla="*/ 325000 h 606722"/>
                <a:gd name="connsiteX59" fmla="*/ 325000 h 606722"/>
                <a:gd name="connsiteY59" fmla="*/ 325000 h 606722"/>
                <a:gd name="connsiteX60" fmla="*/ 325000 h 606722"/>
                <a:gd name="connsiteY60" fmla="*/ 325000 h 606722"/>
                <a:gd name="connsiteX61" fmla="*/ 325000 h 606722"/>
                <a:gd name="connsiteY61" fmla="*/ 325000 h 606722"/>
                <a:gd name="connsiteX62" fmla="*/ 325000 h 606722"/>
                <a:gd name="connsiteY62" fmla="*/ 325000 h 606722"/>
                <a:gd name="connsiteX63" fmla="*/ 325000 h 606722"/>
                <a:gd name="connsiteY63" fmla="*/ 325000 h 606722"/>
                <a:gd name="connsiteX64" fmla="*/ 325000 h 606722"/>
                <a:gd name="connsiteY64" fmla="*/ 325000 h 606722"/>
                <a:gd name="connsiteX65" fmla="*/ 325000 h 606722"/>
                <a:gd name="connsiteY65" fmla="*/ 325000 h 606722"/>
                <a:gd name="connsiteX66" fmla="*/ 325000 h 606722"/>
                <a:gd name="connsiteY66" fmla="*/ 325000 h 606722"/>
                <a:gd name="connsiteX67" fmla="*/ 325000 h 606722"/>
                <a:gd name="connsiteY67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07535" h="606604">
                  <a:moveTo>
                    <a:pt x="394900" y="353768"/>
                  </a:moveTo>
                  <a:cubicBezTo>
                    <a:pt x="400507" y="353768"/>
                    <a:pt x="405045" y="358301"/>
                    <a:pt x="405045" y="363900"/>
                  </a:cubicBezTo>
                  <a:lnTo>
                    <a:pt x="405045" y="515616"/>
                  </a:lnTo>
                  <a:cubicBezTo>
                    <a:pt x="405045" y="543435"/>
                    <a:pt x="382353" y="566099"/>
                    <a:pt x="354410" y="566099"/>
                  </a:cubicBezTo>
                  <a:lnTo>
                    <a:pt x="212649" y="566099"/>
                  </a:lnTo>
                  <a:cubicBezTo>
                    <a:pt x="207131" y="566099"/>
                    <a:pt x="202593" y="561566"/>
                    <a:pt x="202593" y="556056"/>
                  </a:cubicBezTo>
                  <a:cubicBezTo>
                    <a:pt x="202593" y="550457"/>
                    <a:pt x="207131" y="545924"/>
                    <a:pt x="212649" y="545924"/>
                  </a:cubicBezTo>
                  <a:lnTo>
                    <a:pt x="354410" y="545924"/>
                  </a:lnTo>
                  <a:cubicBezTo>
                    <a:pt x="371140" y="545924"/>
                    <a:pt x="384845" y="532325"/>
                    <a:pt x="384845" y="515616"/>
                  </a:cubicBezTo>
                  <a:lnTo>
                    <a:pt x="384845" y="363900"/>
                  </a:lnTo>
                  <a:cubicBezTo>
                    <a:pt x="384845" y="358301"/>
                    <a:pt x="389294" y="353768"/>
                    <a:pt x="394900" y="353768"/>
                  </a:cubicBezTo>
                  <a:close/>
                  <a:moveTo>
                    <a:pt x="131640" y="262739"/>
                  </a:moveTo>
                  <a:cubicBezTo>
                    <a:pt x="137236" y="262739"/>
                    <a:pt x="141766" y="267271"/>
                    <a:pt x="141766" y="272870"/>
                  </a:cubicBezTo>
                  <a:lnTo>
                    <a:pt x="141766" y="333565"/>
                  </a:lnTo>
                  <a:cubicBezTo>
                    <a:pt x="141766" y="339075"/>
                    <a:pt x="137236" y="343607"/>
                    <a:pt x="131640" y="343607"/>
                  </a:cubicBezTo>
                  <a:cubicBezTo>
                    <a:pt x="126044" y="343607"/>
                    <a:pt x="121514" y="339075"/>
                    <a:pt x="121514" y="333565"/>
                  </a:cubicBezTo>
                  <a:lnTo>
                    <a:pt x="121514" y="272870"/>
                  </a:lnTo>
                  <a:cubicBezTo>
                    <a:pt x="121514" y="267271"/>
                    <a:pt x="126044" y="262739"/>
                    <a:pt x="131640" y="262739"/>
                  </a:cubicBezTo>
                  <a:close/>
                  <a:moveTo>
                    <a:pt x="489057" y="194973"/>
                  </a:moveTo>
                  <a:cubicBezTo>
                    <a:pt x="492973" y="190974"/>
                    <a:pt x="499381" y="190974"/>
                    <a:pt x="503386" y="194973"/>
                  </a:cubicBezTo>
                  <a:lnTo>
                    <a:pt x="604576" y="296095"/>
                  </a:lnTo>
                  <a:cubicBezTo>
                    <a:pt x="605555" y="296983"/>
                    <a:pt x="606267" y="298138"/>
                    <a:pt x="606801" y="299383"/>
                  </a:cubicBezTo>
                  <a:cubicBezTo>
                    <a:pt x="607780" y="301871"/>
                    <a:pt x="607780" y="304625"/>
                    <a:pt x="606801" y="307113"/>
                  </a:cubicBezTo>
                  <a:cubicBezTo>
                    <a:pt x="606267" y="308357"/>
                    <a:pt x="605555" y="309424"/>
                    <a:pt x="604576" y="310401"/>
                  </a:cubicBezTo>
                  <a:lnTo>
                    <a:pt x="503386" y="411434"/>
                  </a:lnTo>
                  <a:cubicBezTo>
                    <a:pt x="501339" y="413478"/>
                    <a:pt x="498758" y="414455"/>
                    <a:pt x="496177" y="414455"/>
                  </a:cubicBezTo>
                  <a:cubicBezTo>
                    <a:pt x="493596" y="414455"/>
                    <a:pt x="491015" y="413478"/>
                    <a:pt x="489057" y="411434"/>
                  </a:cubicBezTo>
                  <a:cubicBezTo>
                    <a:pt x="485052" y="407524"/>
                    <a:pt x="485052" y="401126"/>
                    <a:pt x="489057" y="397217"/>
                  </a:cubicBezTo>
                  <a:lnTo>
                    <a:pt x="572982" y="313333"/>
                  </a:lnTo>
                  <a:lnTo>
                    <a:pt x="232921" y="313333"/>
                  </a:lnTo>
                  <a:cubicBezTo>
                    <a:pt x="227314" y="313333"/>
                    <a:pt x="222775" y="308802"/>
                    <a:pt x="222775" y="303203"/>
                  </a:cubicBezTo>
                  <a:cubicBezTo>
                    <a:pt x="222775" y="297605"/>
                    <a:pt x="227314" y="293074"/>
                    <a:pt x="232921" y="293074"/>
                  </a:cubicBezTo>
                  <a:lnTo>
                    <a:pt x="572982" y="293074"/>
                  </a:lnTo>
                  <a:lnTo>
                    <a:pt x="489057" y="209279"/>
                  </a:lnTo>
                  <a:cubicBezTo>
                    <a:pt x="485052" y="205281"/>
                    <a:pt x="485052" y="198883"/>
                    <a:pt x="489057" y="194973"/>
                  </a:cubicBezTo>
                  <a:close/>
                  <a:moveTo>
                    <a:pt x="211398" y="40317"/>
                  </a:moveTo>
                  <a:lnTo>
                    <a:pt x="354409" y="40317"/>
                  </a:lnTo>
                  <a:cubicBezTo>
                    <a:pt x="382353" y="40317"/>
                    <a:pt x="405046" y="62981"/>
                    <a:pt x="405046" y="90889"/>
                  </a:cubicBezTo>
                  <a:lnTo>
                    <a:pt x="405046" y="242605"/>
                  </a:lnTo>
                  <a:cubicBezTo>
                    <a:pt x="405046" y="248115"/>
                    <a:pt x="400508" y="252648"/>
                    <a:pt x="394901" y="252648"/>
                  </a:cubicBezTo>
                  <a:cubicBezTo>
                    <a:pt x="389295" y="252648"/>
                    <a:pt x="384845" y="248115"/>
                    <a:pt x="384845" y="242605"/>
                  </a:cubicBezTo>
                  <a:lnTo>
                    <a:pt x="384845" y="90889"/>
                  </a:lnTo>
                  <a:cubicBezTo>
                    <a:pt x="384845" y="74180"/>
                    <a:pt x="371140" y="60581"/>
                    <a:pt x="354409" y="60581"/>
                  </a:cubicBezTo>
                  <a:lnTo>
                    <a:pt x="211398" y="60581"/>
                  </a:lnTo>
                  <a:cubicBezTo>
                    <a:pt x="205791" y="60581"/>
                    <a:pt x="201253" y="56048"/>
                    <a:pt x="201253" y="50449"/>
                  </a:cubicBezTo>
                  <a:cubicBezTo>
                    <a:pt x="201253" y="44850"/>
                    <a:pt x="205791" y="40317"/>
                    <a:pt x="211398" y="40317"/>
                  </a:cubicBezTo>
                  <a:close/>
                  <a:moveTo>
                    <a:pt x="147115" y="20146"/>
                  </a:moveTo>
                  <a:cubicBezTo>
                    <a:pt x="144890" y="20146"/>
                    <a:pt x="142576" y="20590"/>
                    <a:pt x="140084" y="21568"/>
                  </a:cubicBezTo>
                  <a:lnTo>
                    <a:pt x="44232" y="59782"/>
                  </a:lnTo>
                  <a:cubicBezTo>
                    <a:pt x="24919" y="66981"/>
                    <a:pt x="20292" y="73024"/>
                    <a:pt x="20292" y="90887"/>
                  </a:cubicBezTo>
                  <a:lnTo>
                    <a:pt x="20292" y="515689"/>
                  </a:lnTo>
                  <a:cubicBezTo>
                    <a:pt x="20292" y="533464"/>
                    <a:pt x="24919" y="539596"/>
                    <a:pt x="44054" y="546616"/>
                  </a:cubicBezTo>
                  <a:lnTo>
                    <a:pt x="140262" y="585098"/>
                  </a:lnTo>
                  <a:cubicBezTo>
                    <a:pt x="142576" y="585897"/>
                    <a:pt x="144890" y="586431"/>
                    <a:pt x="147115" y="586431"/>
                  </a:cubicBezTo>
                  <a:cubicBezTo>
                    <a:pt x="156015" y="586431"/>
                    <a:pt x="161978" y="578254"/>
                    <a:pt x="161978" y="566257"/>
                  </a:cubicBezTo>
                  <a:lnTo>
                    <a:pt x="161978" y="40319"/>
                  </a:lnTo>
                  <a:cubicBezTo>
                    <a:pt x="161978" y="28233"/>
                    <a:pt x="156015" y="20146"/>
                    <a:pt x="147115" y="20146"/>
                  </a:cubicBezTo>
                  <a:close/>
                  <a:moveTo>
                    <a:pt x="151669" y="315"/>
                  </a:moveTo>
                  <a:cubicBezTo>
                    <a:pt x="169354" y="2727"/>
                    <a:pt x="182270" y="18724"/>
                    <a:pt x="182270" y="40319"/>
                  </a:cubicBezTo>
                  <a:lnTo>
                    <a:pt x="182270" y="566257"/>
                  </a:lnTo>
                  <a:cubicBezTo>
                    <a:pt x="182270" y="589630"/>
                    <a:pt x="167496" y="606604"/>
                    <a:pt x="147115" y="606604"/>
                  </a:cubicBezTo>
                  <a:cubicBezTo>
                    <a:pt x="142487" y="606604"/>
                    <a:pt x="137681" y="605716"/>
                    <a:pt x="132964" y="603938"/>
                  </a:cubicBezTo>
                  <a:lnTo>
                    <a:pt x="36756" y="565457"/>
                  </a:lnTo>
                  <a:cubicBezTo>
                    <a:pt x="10057" y="555592"/>
                    <a:pt x="0" y="542084"/>
                    <a:pt x="0" y="515689"/>
                  </a:cubicBezTo>
                  <a:lnTo>
                    <a:pt x="0" y="90887"/>
                  </a:lnTo>
                  <a:cubicBezTo>
                    <a:pt x="0" y="64492"/>
                    <a:pt x="10057" y="50895"/>
                    <a:pt x="37023" y="40942"/>
                  </a:cubicBezTo>
                  <a:lnTo>
                    <a:pt x="132697" y="2727"/>
                  </a:lnTo>
                  <a:cubicBezTo>
                    <a:pt x="139350" y="217"/>
                    <a:pt x="145774" y="-489"/>
                    <a:pt x="151669" y="31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>
                <a:latin typeface="+mn-ea"/>
              </a:endParaRPr>
            </a:p>
          </p:txBody>
        </p:sp>
        <p:sp>
          <p:nvSpPr>
            <p:cNvPr id="41" name="îṣļîḑé-文本框 47">
              <a:extLst>
                <a:ext uri="{FF2B5EF4-FFF2-40B4-BE49-F238E27FC236}">
                  <a16:creationId xmlns="" xmlns:a16="http://schemas.microsoft.com/office/drawing/2014/main" id="{284CDDA9-7E82-45BF-88C3-D55EDFCD460A}"/>
                </a:ext>
              </a:extLst>
            </p:cNvPr>
            <p:cNvSpPr txBox="1"/>
            <p:nvPr/>
          </p:nvSpPr>
          <p:spPr>
            <a:xfrm>
              <a:off x="10065578" y="4709802"/>
              <a:ext cx="914400" cy="42749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 fontScale="92500" lnSpcReduction="20000"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+mn-ea"/>
                </a:rPr>
                <a:t>关键词</a:t>
              </a:r>
              <a:endParaRPr lang="zh-CN" altLang="en-US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35F6A29C-C9F4-4E0E-9A69-B6835F9E6ACF}"/>
              </a:ext>
            </a:extLst>
          </p:cNvPr>
          <p:cNvGrpSpPr/>
          <p:nvPr/>
        </p:nvGrpSpPr>
        <p:grpSpPr>
          <a:xfrm>
            <a:off x="707374" y="3395856"/>
            <a:ext cx="1431703" cy="1807883"/>
            <a:chOff x="1039760" y="4465517"/>
            <a:chExt cx="1908937" cy="2410511"/>
          </a:xfrm>
        </p:grpSpPr>
        <p:sp>
          <p:nvSpPr>
            <p:cNvPr id="36" name="iS1ide-Shape 2930">
              <a:extLst>
                <a:ext uri="{FF2B5EF4-FFF2-40B4-BE49-F238E27FC236}">
                  <a16:creationId xmlns="" xmlns:a16="http://schemas.microsoft.com/office/drawing/2014/main" id="{A6ECD45E-C83D-42B4-889E-C8A61AD3C57D}"/>
                </a:ext>
              </a:extLst>
            </p:cNvPr>
            <p:cNvSpPr/>
            <p:nvPr/>
          </p:nvSpPr>
          <p:spPr>
            <a:xfrm>
              <a:off x="1039760" y="4465517"/>
              <a:ext cx="1908937" cy="241051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8225" y="119744"/>
                  </a:moveTo>
                  <a:cubicBezTo>
                    <a:pt x="37258" y="119744"/>
                    <a:pt x="37258" y="119744"/>
                    <a:pt x="37258" y="119744"/>
                  </a:cubicBezTo>
                  <a:cubicBezTo>
                    <a:pt x="37258" y="119744"/>
                    <a:pt x="37580" y="119872"/>
                    <a:pt x="38225" y="119744"/>
                  </a:cubicBezTo>
                  <a:close/>
                  <a:moveTo>
                    <a:pt x="70483" y="119744"/>
                  </a:moveTo>
                  <a:cubicBezTo>
                    <a:pt x="70322" y="119744"/>
                    <a:pt x="70322" y="119744"/>
                    <a:pt x="70322" y="119744"/>
                  </a:cubicBezTo>
                  <a:cubicBezTo>
                    <a:pt x="70483" y="119872"/>
                    <a:pt x="70483" y="120000"/>
                    <a:pt x="70483" y="120000"/>
                  </a:cubicBezTo>
                  <a:lnTo>
                    <a:pt x="70483" y="119744"/>
                  </a:lnTo>
                  <a:close/>
                  <a:moveTo>
                    <a:pt x="112741" y="34340"/>
                  </a:moveTo>
                  <a:cubicBezTo>
                    <a:pt x="115000" y="24127"/>
                    <a:pt x="103548" y="25021"/>
                    <a:pt x="101129" y="23744"/>
                  </a:cubicBezTo>
                  <a:cubicBezTo>
                    <a:pt x="98709" y="19659"/>
                    <a:pt x="91774" y="18510"/>
                    <a:pt x="91774" y="18510"/>
                  </a:cubicBezTo>
                  <a:cubicBezTo>
                    <a:pt x="91612" y="7021"/>
                    <a:pt x="80322" y="8170"/>
                    <a:pt x="80322" y="8170"/>
                  </a:cubicBezTo>
                  <a:cubicBezTo>
                    <a:pt x="80322" y="8170"/>
                    <a:pt x="75645" y="0"/>
                    <a:pt x="64193" y="127"/>
                  </a:cubicBezTo>
                  <a:cubicBezTo>
                    <a:pt x="49838" y="765"/>
                    <a:pt x="48064" y="12765"/>
                    <a:pt x="48064" y="12765"/>
                  </a:cubicBezTo>
                  <a:cubicBezTo>
                    <a:pt x="40161" y="12382"/>
                    <a:pt x="38870" y="18638"/>
                    <a:pt x="38870" y="18638"/>
                  </a:cubicBezTo>
                  <a:cubicBezTo>
                    <a:pt x="24032" y="16340"/>
                    <a:pt x="22096" y="26808"/>
                    <a:pt x="22096" y="26808"/>
                  </a:cubicBezTo>
                  <a:cubicBezTo>
                    <a:pt x="16612" y="25659"/>
                    <a:pt x="0" y="33063"/>
                    <a:pt x="7580" y="44297"/>
                  </a:cubicBezTo>
                  <a:cubicBezTo>
                    <a:pt x="15161" y="55531"/>
                    <a:pt x="30967" y="52085"/>
                    <a:pt x="30967" y="52085"/>
                  </a:cubicBezTo>
                  <a:cubicBezTo>
                    <a:pt x="39193" y="65234"/>
                    <a:pt x="49516" y="57063"/>
                    <a:pt x="51935" y="58468"/>
                  </a:cubicBezTo>
                  <a:cubicBezTo>
                    <a:pt x="54354" y="59872"/>
                    <a:pt x="57580" y="59744"/>
                    <a:pt x="57580" y="59744"/>
                  </a:cubicBezTo>
                  <a:cubicBezTo>
                    <a:pt x="57580" y="59744"/>
                    <a:pt x="58387" y="68425"/>
                    <a:pt x="55806" y="75446"/>
                  </a:cubicBezTo>
                  <a:cubicBezTo>
                    <a:pt x="53225" y="82468"/>
                    <a:pt x="51451" y="92808"/>
                    <a:pt x="51451" y="92808"/>
                  </a:cubicBezTo>
                  <a:cubicBezTo>
                    <a:pt x="51451" y="92808"/>
                    <a:pt x="43870" y="90510"/>
                    <a:pt x="39838" y="88085"/>
                  </a:cubicBezTo>
                  <a:cubicBezTo>
                    <a:pt x="35806" y="85659"/>
                    <a:pt x="35806" y="80936"/>
                    <a:pt x="35806" y="80936"/>
                  </a:cubicBezTo>
                  <a:cubicBezTo>
                    <a:pt x="37580" y="80808"/>
                    <a:pt x="38870" y="78382"/>
                    <a:pt x="38870" y="78382"/>
                  </a:cubicBezTo>
                  <a:cubicBezTo>
                    <a:pt x="44516" y="81446"/>
                    <a:pt x="49193" y="77234"/>
                    <a:pt x="49032" y="72510"/>
                  </a:cubicBezTo>
                  <a:cubicBezTo>
                    <a:pt x="48709" y="67659"/>
                    <a:pt x="43225" y="67787"/>
                    <a:pt x="43225" y="67787"/>
                  </a:cubicBezTo>
                  <a:cubicBezTo>
                    <a:pt x="43225" y="67787"/>
                    <a:pt x="42741" y="65872"/>
                    <a:pt x="40000" y="65361"/>
                  </a:cubicBezTo>
                  <a:cubicBezTo>
                    <a:pt x="40645" y="61659"/>
                    <a:pt x="35645" y="61404"/>
                    <a:pt x="35645" y="61404"/>
                  </a:cubicBezTo>
                  <a:cubicBezTo>
                    <a:pt x="35645" y="61404"/>
                    <a:pt x="33387" y="58468"/>
                    <a:pt x="28387" y="58085"/>
                  </a:cubicBezTo>
                  <a:cubicBezTo>
                    <a:pt x="23225" y="57702"/>
                    <a:pt x="23064" y="63319"/>
                    <a:pt x="23064" y="63319"/>
                  </a:cubicBezTo>
                  <a:cubicBezTo>
                    <a:pt x="23064" y="63319"/>
                    <a:pt x="18870" y="63063"/>
                    <a:pt x="18548" y="65617"/>
                  </a:cubicBezTo>
                  <a:cubicBezTo>
                    <a:pt x="14032" y="64085"/>
                    <a:pt x="12258" y="68425"/>
                    <a:pt x="12258" y="68425"/>
                  </a:cubicBezTo>
                  <a:cubicBezTo>
                    <a:pt x="12258" y="68425"/>
                    <a:pt x="7258" y="68808"/>
                    <a:pt x="6129" y="72765"/>
                  </a:cubicBezTo>
                  <a:cubicBezTo>
                    <a:pt x="5322" y="77617"/>
                    <a:pt x="12903" y="79531"/>
                    <a:pt x="15000" y="78638"/>
                  </a:cubicBezTo>
                  <a:cubicBezTo>
                    <a:pt x="15000" y="81957"/>
                    <a:pt x="27258" y="82595"/>
                    <a:pt x="29193" y="82085"/>
                  </a:cubicBezTo>
                  <a:cubicBezTo>
                    <a:pt x="31935" y="87446"/>
                    <a:pt x="50483" y="96000"/>
                    <a:pt x="50483" y="96000"/>
                  </a:cubicBezTo>
                  <a:cubicBezTo>
                    <a:pt x="50483" y="96000"/>
                    <a:pt x="50806" y="103531"/>
                    <a:pt x="50000" y="108638"/>
                  </a:cubicBezTo>
                  <a:cubicBezTo>
                    <a:pt x="49193" y="113617"/>
                    <a:pt x="50483" y="115914"/>
                    <a:pt x="47741" y="117957"/>
                  </a:cubicBezTo>
                  <a:cubicBezTo>
                    <a:pt x="45483" y="119489"/>
                    <a:pt x="40322" y="119744"/>
                    <a:pt x="38225" y="119744"/>
                  </a:cubicBezTo>
                  <a:cubicBezTo>
                    <a:pt x="70322" y="119744"/>
                    <a:pt x="70322" y="119744"/>
                    <a:pt x="70322" y="119744"/>
                  </a:cubicBezTo>
                  <a:cubicBezTo>
                    <a:pt x="69193" y="118723"/>
                    <a:pt x="62903" y="112723"/>
                    <a:pt x="60806" y="101489"/>
                  </a:cubicBezTo>
                  <a:cubicBezTo>
                    <a:pt x="58709" y="89106"/>
                    <a:pt x="63709" y="79276"/>
                    <a:pt x="65161" y="77872"/>
                  </a:cubicBezTo>
                  <a:cubicBezTo>
                    <a:pt x="70483" y="70851"/>
                    <a:pt x="76935" y="59106"/>
                    <a:pt x="76935" y="59106"/>
                  </a:cubicBezTo>
                  <a:cubicBezTo>
                    <a:pt x="85161" y="57702"/>
                    <a:pt x="89838" y="51702"/>
                    <a:pt x="89838" y="51702"/>
                  </a:cubicBezTo>
                  <a:cubicBezTo>
                    <a:pt x="89838" y="51702"/>
                    <a:pt x="101451" y="56425"/>
                    <a:pt x="109677" y="51574"/>
                  </a:cubicBezTo>
                  <a:cubicBezTo>
                    <a:pt x="120000" y="44297"/>
                    <a:pt x="112741" y="34340"/>
                    <a:pt x="112741" y="34340"/>
                  </a:cubicBezTo>
                  <a:close/>
                  <a:moveTo>
                    <a:pt x="30967" y="81702"/>
                  </a:moveTo>
                  <a:cubicBezTo>
                    <a:pt x="31935" y="81702"/>
                    <a:pt x="33870" y="81574"/>
                    <a:pt x="33870" y="81574"/>
                  </a:cubicBezTo>
                  <a:cubicBezTo>
                    <a:pt x="33548" y="83234"/>
                    <a:pt x="34838" y="85148"/>
                    <a:pt x="34838" y="85148"/>
                  </a:cubicBezTo>
                  <a:cubicBezTo>
                    <a:pt x="32903" y="83744"/>
                    <a:pt x="30967" y="81702"/>
                    <a:pt x="30967" y="81702"/>
                  </a:cubicBezTo>
                  <a:close/>
                  <a:moveTo>
                    <a:pt x="62903" y="72510"/>
                  </a:moveTo>
                  <a:cubicBezTo>
                    <a:pt x="62903" y="72510"/>
                    <a:pt x="63870" y="65106"/>
                    <a:pt x="63387" y="60893"/>
                  </a:cubicBezTo>
                  <a:cubicBezTo>
                    <a:pt x="70806" y="61021"/>
                    <a:pt x="70806" y="61021"/>
                    <a:pt x="70806" y="61021"/>
                  </a:cubicBezTo>
                  <a:cubicBezTo>
                    <a:pt x="70806" y="61021"/>
                    <a:pt x="68709" y="67404"/>
                    <a:pt x="62903" y="725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+mn-ea"/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="" xmlns:a16="http://schemas.microsoft.com/office/drawing/2014/main" id="{4C56D34C-5F58-428A-B573-F588FBC79654}"/>
                </a:ext>
              </a:extLst>
            </p:cNvPr>
            <p:cNvGrpSpPr/>
            <p:nvPr/>
          </p:nvGrpSpPr>
          <p:grpSpPr>
            <a:xfrm>
              <a:off x="1542243" y="4742392"/>
              <a:ext cx="914400" cy="760495"/>
              <a:chOff x="8421823" y="2257971"/>
              <a:chExt cx="914400" cy="760495"/>
            </a:xfrm>
          </p:grpSpPr>
          <p:sp>
            <p:nvSpPr>
              <p:cNvPr id="38" name="iS1ide-PA_形状 2778">
                <a:extLst>
                  <a:ext uri="{FF2B5EF4-FFF2-40B4-BE49-F238E27FC236}">
                    <a16:creationId xmlns="" xmlns:a16="http://schemas.microsoft.com/office/drawing/2014/main" id="{CD08CE0B-E98A-4A12-B4CD-B037B59B91B0}"/>
                  </a:ext>
                </a:extLst>
              </p:cNvPr>
              <p:cNvSpPr/>
              <p:nvPr/>
            </p:nvSpPr>
            <p:spPr>
              <a:xfrm>
                <a:off x="8739359" y="2257971"/>
                <a:ext cx="279328" cy="279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81" y="12956"/>
                    </a:moveTo>
                    <a:cubicBezTo>
                      <a:pt x="17070" y="12258"/>
                      <a:pt x="16576" y="11533"/>
                      <a:pt x="16011" y="10795"/>
                    </a:cubicBezTo>
                    <a:cubicBezTo>
                      <a:pt x="16573" y="10063"/>
                      <a:pt x="17072" y="9339"/>
                      <a:pt x="17481" y="8644"/>
                    </a:cubicBezTo>
                    <a:cubicBezTo>
                      <a:pt x="19410" y="9181"/>
                      <a:pt x="20618" y="9948"/>
                      <a:pt x="20618" y="10800"/>
                    </a:cubicBezTo>
                    <a:cubicBezTo>
                      <a:pt x="20618" y="11652"/>
                      <a:pt x="19410" y="12419"/>
                      <a:pt x="17481" y="12956"/>
                    </a:cubicBezTo>
                    <a:moveTo>
                      <a:pt x="17742" y="17743"/>
                    </a:moveTo>
                    <a:cubicBezTo>
                      <a:pt x="17140" y="18345"/>
                      <a:pt x="15740" y="18028"/>
                      <a:pt x="13996" y="17045"/>
                    </a:cubicBezTo>
                    <a:cubicBezTo>
                      <a:pt x="14198" y="16261"/>
                      <a:pt x="14365" y="15406"/>
                      <a:pt x="14487" y="14488"/>
                    </a:cubicBezTo>
                    <a:cubicBezTo>
                      <a:pt x="15405" y="14366"/>
                      <a:pt x="16261" y="14198"/>
                      <a:pt x="17044" y="13996"/>
                    </a:cubicBezTo>
                    <a:cubicBezTo>
                      <a:pt x="18028" y="15740"/>
                      <a:pt x="18345" y="17140"/>
                      <a:pt x="17742" y="17743"/>
                    </a:cubicBezTo>
                    <a:moveTo>
                      <a:pt x="15404" y="11561"/>
                    </a:moveTo>
                    <a:cubicBezTo>
                      <a:pt x="15837" y="12119"/>
                      <a:pt x="16219" y="12662"/>
                      <a:pt x="16554" y="13185"/>
                    </a:cubicBezTo>
                    <a:cubicBezTo>
                      <a:pt x="15950" y="13317"/>
                      <a:pt x="15295" y="13429"/>
                      <a:pt x="14597" y="13517"/>
                    </a:cubicBezTo>
                    <a:cubicBezTo>
                      <a:pt x="14631" y="13155"/>
                      <a:pt x="14655" y="12784"/>
                      <a:pt x="14677" y="12409"/>
                    </a:cubicBezTo>
                    <a:cubicBezTo>
                      <a:pt x="14930" y="12127"/>
                      <a:pt x="15170" y="11844"/>
                      <a:pt x="15404" y="11561"/>
                    </a:cubicBezTo>
                    <a:moveTo>
                      <a:pt x="15402" y="10032"/>
                    </a:moveTo>
                    <a:cubicBezTo>
                      <a:pt x="15170" y="9752"/>
                      <a:pt x="14928" y="9471"/>
                      <a:pt x="14677" y="9191"/>
                    </a:cubicBezTo>
                    <a:cubicBezTo>
                      <a:pt x="14655" y="8817"/>
                      <a:pt x="14631" y="8445"/>
                      <a:pt x="14597" y="8084"/>
                    </a:cubicBezTo>
                    <a:cubicBezTo>
                      <a:pt x="15295" y="8171"/>
                      <a:pt x="15950" y="8283"/>
                      <a:pt x="16554" y="8415"/>
                    </a:cubicBezTo>
                    <a:cubicBezTo>
                      <a:pt x="16221" y="8935"/>
                      <a:pt x="15832" y="9478"/>
                      <a:pt x="15402" y="10032"/>
                    </a:cubicBezTo>
                    <a:moveTo>
                      <a:pt x="17742" y="3857"/>
                    </a:moveTo>
                    <a:cubicBezTo>
                      <a:pt x="18345" y="4460"/>
                      <a:pt x="18028" y="5860"/>
                      <a:pt x="17044" y="7604"/>
                    </a:cubicBezTo>
                    <a:cubicBezTo>
                      <a:pt x="16261" y="7402"/>
                      <a:pt x="15405" y="7234"/>
                      <a:pt x="14487" y="7112"/>
                    </a:cubicBezTo>
                    <a:cubicBezTo>
                      <a:pt x="14365" y="6194"/>
                      <a:pt x="14198" y="5339"/>
                      <a:pt x="13996" y="4555"/>
                    </a:cubicBezTo>
                    <a:cubicBezTo>
                      <a:pt x="15740" y="3572"/>
                      <a:pt x="17140" y="3255"/>
                      <a:pt x="17742" y="3857"/>
                    </a:cubicBezTo>
                    <a:moveTo>
                      <a:pt x="13718" y="12012"/>
                    </a:moveTo>
                    <a:cubicBezTo>
                      <a:pt x="13448" y="12303"/>
                      <a:pt x="13172" y="12593"/>
                      <a:pt x="12882" y="12883"/>
                    </a:cubicBezTo>
                    <a:cubicBezTo>
                      <a:pt x="12593" y="13172"/>
                      <a:pt x="12303" y="13449"/>
                      <a:pt x="12012" y="13719"/>
                    </a:cubicBezTo>
                    <a:cubicBezTo>
                      <a:pt x="11614" y="13733"/>
                      <a:pt x="11212" y="13745"/>
                      <a:pt x="10800" y="13745"/>
                    </a:cubicBezTo>
                    <a:cubicBezTo>
                      <a:pt x="10387" y="13745"/>
                      <a:pt x="9985" y="13733"/>
                      <a:pt x="9587" y="13719"/>
                    </a:cubicBezTo>
                    <a:cubicBezTo>
                      <a:pt x="9297" y="13449"/>
                      <a:pt x="9006" y="13172"/>
                      <a:pt x="8717" y="12883"/>
                    </a:cubicBezTo>
                    <a:cubicBezTo>
                      <a:pt x="8428" y="12593"/>
                      <a:pt x="8152" y="12303"/>
                      <a:pt x="7881" y="12012"/>
                    </a:cubicBezTo>
                    <a:cubicBezTo>
                      <a:pt x="7866" y="11614"/>
                      <a:pt x="7855" y="11212"/>
                      <a:pt x="7855" y="10800"/>
                    </a:cubicBezTo>
                    <a:cubicBezTo>
                      <a:pt x="7855" y="10388"/>
                      <a:pt x="7866" y="9986"/>
                      <a:pt x="7881" y="9587"/>
                    </a:cubicBezTo>
                    <a:cubicBezTo>
                      <a:pt x="8152" y="9297"/>
                      <a:pt x="8428" y="9007"/>
                      <a:pt x="8717" y="8717"/>
                    </a:cubicBezTo>
                    <a:cubicBezTo>
                      <a:pt x="9006" y="8428"/>
                      <a:pt x="9297" y="8151"/>
                      <a:pt x="9587" y="7881"/>
                    </a:cubicBezTo>
                    <a:cubicBezTo>
                      <a:pt x="9985" y="7867"/>
                      <a:pt x="10387" y="7855"/>
                      <a:pt x="10800" y="7855"/>
                    </a:cubicBezTo>
                    <a:cubicBezTo>
                      <a:pt x="11212" y="7855"/>
                      <a:pt x="11614" y="7867"/>
                      <a:pt x="12012" y="7881"/>
                    </a:cubicBezTo>
                    <a:cubicBezTo>
                      <a:pt x="12303" y="8151"/>
                      <a:pt x="12593" y="8428"/>
                      <a:pt x="12882" y="8717"/>
                    </a:cubicBezTo>
                    <a:cubicBezTo>
                      <a:pt x="13172" y="9007"/>
                      <a:pt x="13448" y="9297"/>
                      <a:pt x="13718" y="9587"/>
                    </a:cubicBezTo>
                    <a:cubicBezTo>
                      <a:pt x="13733" y="9986"/>
                      <a:pt x="13745" y="10388"/>
                      <a:pt x="13745" y="10800"/>
                    </a:cubicBezTo>
                    <a:cubicBezTo>
                      <a:pt x="13745" y="11212"/>
                      <a:pt x="13733" y="11614"/>
                      <a:pt x="13718" y="12012"/>
                    </a:cubicBezTo>
                    <a:moveTo>
                      <a:pt x="13185" y="16555"/>
                    </a:moveTo>
                    <a:cubicBezTo>
                      <a:pt x="12662" y="16219"/>
                      <a:pt x="12120" y="15837"/>
                      <a:pt x="11561" y="15404"/>
                    </a:cubicBezTo>
                    <a:cubicBezTo>
                      <a:pt x="11844" y="15170"/>
                      <a:pt x="12127" y="14931"/>
                      <a:pt x="12409" y="14677"/>
                    </a:cubicBezTo>
                    <a:cubicBezTo>
                      <a:pt x="12783" y="14655"/>
                      <a:pt x="13155" y="14631"/>
                      <a:pt x="13517" y="14597"/>
                    </a:cubicBezTo>
                    <a:cubicBezTo>
                      <a:pt x="13429" y="15295"/>
                      <a:pt x="13316" y="15950"/>
                      <a:pt x="13185" y="16555"/>
                    </a:cubicBezTo>
                    <a:moveTo>
                      <a:pt x="10800" y="20618"/>
                    </a:moveTo>
                    <a:cubicBezTo>
                      <a:pt x="9948" y="20618"/>
                      <a:pt x="9181" y="19410"/>
                      <a:pt x="8643" y="17481"/>
                    </a:cubicBezTo>
                    <a:cubicBezTo>
                      <a:pt x="9339" y="17072"/>
                      <a:pt x="10062" y="16573"/>
                      <a:pt x="10795" y="16011"/>
                    </a:cubicBezTo>
                    <a:cubicBezTo>
                      <a:pt x="11532" y="16576"/>
                      <a:pt x="12258" y="17070"/>
                      <a:pt x="12957" y="17481"/>
                    </a:cubicBezTo>
                    <a:cubicBezTo>
                      <a:pt x="12419" y="19410"/>
                      <a:pt x="11652" y="20618"/>
                      <a:pt x="10800" y="20618"/>
                    </a:cubicBezTo>
                    <a:moveTo>
                      <a:pt x="8083" y="14597"/>
                    </a:moveTo>
                    <a:cubicBezTo>
                      <a:pt x="8445" y="14631"/>
                      <a:pt x="8816" y="14655"/>
                      <a:pt x="9190" y="14677"/>
                    </a:cubicBezTo>
                    <a:cubicBezTo>
                      <a:pt x="9471" y="14929"/>
                      <a:pt x="9751" y="15170"/>
                      <a:pt x="10032" y="15403"/>
                    </a:cubicBezTo>
                    <a:cubicBezTo>
                      <a:pt x="9478" y="15832"/>
                      <a:pt x="8935" y="16221"/>
                      <a:pt x="8415" y="16555"/>
                    </a:cubicBezTo>
                    <a:cubicBezTo>
                      <a:pt x="8283" y="15950"/>
                      <a:pt x="8171" y="15295"/>
                      <a:pt x="8083" y="14597"/>
                    </a:cubicBezTo>
                    <a:moveTo>
                      <a:pt x="8415" y="5045"/>
                    </a:moveTo>
                    <a:cubicBezTo>
                      <a:pt x="8938" y="5381"/>
                      <a:pt x="9480" y="5762"/>
                      <a:pt x="10038" y="6196"/>
                    </a:cubicBezTo>
                    <a:cubicBezTo>
                      <a:pt x="9756" y="6430"/>
                      <a:pt x="9473" y="6670"/>
                      <a:pt x="9190" y="6924"/>
                    </a:cubicBezTo>
                    <a:cubicBezTo>
                      <a:pt x="8816" y="6945"/>
                      <a:pt x="8445" y="6969"/>
                      <a:pt x="8083" y="7003"/>
                    </a:cubicBezTo>
                    <a:cubicBezTo>
                      <a:pt x="8171" y="6305"/>
                      <a:pt x="8283" y="5650"/>
                      <a:pt x="8415" y="5045"/>
                    </a:cubicBezTo>
                    <a:moveTo>
                      <a:pt x="10800" y="982"/>
                    </a:moveTo>
                    <a:cubicBezTo>
                      <a:pt x="11652" y="982"/>
                      <a:pt x="12419" y="2191"/>
                      <a:pt x="12957" y="4119"/>
                    </a:cubicBezTo>
                    <a:cubicBezTo>
                      <a:pt x="12261" y="4528"/>
                      <a:pt x="11537" y="5027"/>
                      <a:pt x="10804" y="5589"/>
                    </a:cubicBezTo>
                    <a:cubicBezTo>
                      <a:pt x="10067" y="5024"/>
                      <a:pt x="9341" y="4530"/>
                      <a:pt x="8643" y="4119"/>
                    </a:cubicBezTo>
                    <a:cubicBezTo>
                      <a:pt x="9181" y="2191"/>
                      <a:pt x="9948" y="982"/>
                      <a:pt x="10800" y="982"/>
                    </a:cubicBezTo>
                    <a:moveTo>
                      <a:pt x="13517" y="7003"/>
                    </a:moveTo>
                    <a:cubicBezTo>
                      <a:pt x="13155" y="6969"/>
                      <a:pt x="12783" y="6945"/>
                      <a:pt x="12409" y="6924"/>
                    </a:cubicBezTo>
                    <a:cubicBezTo>
                      <a:pt x="12129" y="6671"/>
                      <a:pt x="11848" y="6430"/>
                      <a:pt x="11568" y="6198"/>
                    </a:cubicBezTo>
                    <a:cubicBezTo>
                      <a:pt x="12122" y="5768"/>
                      <a:pt x="12665" y="5379"/>
                      <a:pt x="13185" y="5045"/>
                    </a:cubicBezTo>
                    <a:cubicBezTo>
                      <a:pt x="13316" y="5650"/>
                      <a:pt x="13429" y="6305"/>
                      <a:pt x="13517" y="7003"/>
                    </a:cubicBezTo>
                    <a:moveTo>
                      <a:pt x="7112" y="7112"/>
                    </a:moveTo>
                    <a:cubicBezTo>
                      <a:pt x="6194" y="7234"/>
                      <a:pt x="5339" y="7402"/>
                      <a:pt x="4555" y="7604"/>
                    </a:cubicBezTo>
                    <a:cubicBezTo>
                      <a:pt x="3572" y="5860"/>
                      <a:pt x="3255" y="4460"/>
                      <a:pt x="3858" y="3857"/>
                    </a:cubicBezTo>
                    <a:cubicBezTo>
                      <a:pt x="4460" y="3255"/>
                      <a:pt x="5860" y="3572"/>
                      <a:pt x="7604" y="4555"/>
                    </a:cubicBezTo>
                    <a:cubicBezTo>
                      <a:pt x="7402" y="5339"/>
                      <a:pt x="7234" y="6194"/>
                      <a:pt x="7112" y="7112"/>
                    </a:cubicBezTo>
                    <a:moveTo>
                      <a:pt x="3858" y="17743"/>
                    </a:moveTo>
                    <a:cubicBezTo>
                      <a:pt x="3255" y="17140"/>
                      <a:pt x="3572" y="15740"/>
                      <a:pt x="4555" y="13996"/>
                    </a:cubicBezTo>
                    <a:cubicBezTo>
                      <a:pt x="5339" y="14198"/>
                      <a:pt x="6194" y="14366"/>
                      <a:pt x="7112" y="14488"/>
                    </a:cubicBezTo>
                    <a:cubicBezTo>
                      <a:pt x="7234" y="15406"/>
                      <a:pt x="7402" y="16261"/>
                      <a:pt x="7604" y="17045"/>
                    </a:cubicBezTo>
                    <a:cubicBezTo>
                      <a:pt x="5860" y="18028"/>
                      <a:pt x="4460" y="18345"/>
                      <a:pt x="3858" y="17743"/>
                    </a:cubicBezTo>
                    <a:moveTo>
                      <a:pt x="7003" y="13517"/>
                    </a:moveTo>
                    <a:cubicBezTo>
                      <a:pt x="6305" y="13429"/>
                      <a:pt x="5650" y="13317"/>
                      <a:pt x="5045" y="13185"/>
                    </a:cubicBezTo>
                    <a:cubicBezTo>
                      <a:pt x="5379" y="12665"/>
                      <a:pt x="5768" y="12122"/>
                      <a:pt x="6197" y="11568"/>
                    </a:cubicBezTo>
                    <a:cubicBezTo>
                      <a:pt x="6429" y="11848"/>
                      <a:pt x="6671" y="12129"/>
                      <a:pt x="6923" y="12409"/>
                    </a:cubicBezTo>
                    <a:cubicBezTo>
                      <a:pt x="6944" y="12784"/>
                      <a:pt x="6968" y="13155"/>
                      <a:pt x="7003" y="13517"/>
                    </a:cubicBezTo>
                    <a:moveTo>
                      <a:pt x="6923" y="9191"/>
                    </a:moveTo>
                    <a:cubicBezTo>
                      <a:pt x="6669" y="9473"/>
                      <a:pt x="6429" y="9756"/>
                      <a:pt x="6196" y="10039"/>
                    </a:cubicBezTo>
                    <a:cubicBezTo>
                      <a:pt x="5763" y="9481"/>
                      <a:pt x="5381" y="8938"/>
                      <a:pt x="5045" y="8415"/>
                    </a:cubicBezTo>
                    <a:cubicBezTo>
                      <a:pt x="5650" y="8283"/>
                      <a:pt x="6305" y="8171"/>
                      <a:pt x="7003" y="8084"/>
                    </a:cubicBezTo>
                    <a:cubicBezTo>
                      <a:pt x="6968" y="8445"/>
                      <a:pt x="6944" y="8816"/>
                      <a:pt x="6923" y="9191"/>
                    </a:cubicBezTo>
                    <a:moveTo>
                      <a:pt x="982" y="10800"/>
                    </a:moveTo>
                    <a:cubicBezTo>
                      <a:pt x="982" y="9948"/>
                      <a:pt x="2190" y="9181"/>
                      <a:pt x="4119" y="8644"/>
                    </a:cubicBezTo>
                    <a:cubicBezTo>
                      <a:pt x="4530" y="9342"/>
                      <a:pt x="5023" y="10067"/>
                      <a:pt x="5588" y="10805"/>
                    </a:cubicBezTo>
                    <a:cubicBezTo>
                      <a:pt x="5027" y="11537"/>
                      <a:pt x="4528" y="12262"/>
                      <a:pt x="4119" y="12956"/>
                    </a:cubicBezTo>
                    <a:cubicBezTo>
                      <a:pt x="2190" y="12419"/>
                      <a:pt x="982" y="11652"/>
                      <a:pt x="982" y="10800"/>
                    </a:cubicBezTo>
                    <a:moveTo>
                      <a:pt x="21600" y="10800"/>
                    </a:moveTo>
                    <a:cubicBezTo>
                      <a:pt x="21600" y="9624"/>
                      <a:pt x="20173" y="8571"/>
                      <a:pt x="17918" y="7853"/>
                    </a:cubicBezTo>
                    <a:cubicBezTo>
                      <a:pt x="19002" y="5750"/>
                      <a:pt x="19269" y="3995"/>
                      <a:pt x="18437" y="3163"/>
                    </a:cubicBezTo>
                    <a:cubicBezTo>
                      <a:pt x="17605" y="2332"/>
                      <a:pt x="15850" y="2598"/>
                      <a:pt x="13748" y="3682"/>
                    </a:cubicBezTo>
                    <a:cubicBezTo>
                      <a:pt x="13029" y="1427"/>
                      <a:pt x="11976" y="0"/>
                      <a:pt x="10800" y="0"/>
                    </a:cubicBezTo>
                    <a:cubicBezTo>
                      <a:pt x="9623" y="0"/>
                      <a:pt x="8571" y="1427"/>
                      <a:pt x="7852" y="3682"/>
                    </a:cubicBezTo>
                    <a:cubicBezTo>
                      <a:pt x="5750" y="2598"/>
                      <a:pt x="3995" y="2332"/>
                      <a:pt x="3163" y="3163"/>
                    </a:cubicBezTo>
                    <a:cubicBezTo>
                      <a:pt x="2331" y="3995"/>
                      <a:pt x="2598" y="5750"/>
                      <a:pt x="3682" y="7853"/>
                    </a:cubicBezTo>
                    <a:cubicBezTo>
                      <a:pt x="1426" y="8571"/>
                      <a:pt x="0" y="9624"/>
                      <a:pt x="0" y="10800"/>
                    </a:cubicBezTo>
                    <a:cubicBezTo>
                      <a:pt x="0" y="11976"/>
                      <a:pt x="1426" y="13029"/>
                      <a:pt x="3682" y="13748"/>
                    </a:cubicBezTo>
                    <a:cubicBezTo>
                      <a:pt x="2598" y="15851"/>
                      <a:pt x="2331" y="17605"/>
                      <a:pt x="3163" y="18437"/>
                    </a:cubicBezTo>
                    <a:cubicBezTo>
                      <a:pt x="3995" y="19268"/>
                      <a:pt x="5750" y="19002"/>
                      <a:pt x="7852" y="17918"/>
                    </a:cubicBezTo>
                    <a:cubicBezTo>
                      <a:pt x="8571" y="20173"/>
                      <a:pt x="9623" y="21600"/>
                      <a:pt x="10800" y="21600"/>
                    </a:cubicBezTo>
                    <a:cubicBezTo>
                      <a:pt x="11976" y="21600"/>
                      <a:pt x="13029" y="20173"/>
                      <a:pt x="13748" y="17918"/>
                    </a:cubicBezTo>
                    <a:cubicBezTo>
                      <a:pt x="15850" y="19002"/>
                      <a:pt x="17605" y="19268"/>
                      <a:pt x="18437" y="18437"/>
                    </a:cubicBezTo>
                    <a:cubicBezTo>
                      <a:pt x="19269" y="17605"/>
                      <a:pt x="19002" y="15851"/>
                      <a:pt x="17918" y="13748"/>
                    </a:cubicBezTo>
                    <a:cubicBezTo>
                      <a:pt x="20173" y="13029"/>
                      <a:pt x="21600" y="11976"/>
                      <a:pt x="21600" y="10800"/>
                    </a:cubicBezTo>
                    <a:moveTo>
                      <a:pt x="10800" y="9818"/>
                    </a:moveTo>
                    <a:cubicBezTo>
                      <a:pt x="10258" y="9818"/>
                      <a:pt x="9818" y="10258"/>
                      <a:pt x="9818" y="10800"/>
                    </a:cubicBezTo>
                    <a:cubicBezTo>
                      <a:pt x="9818" y="11342"/>
                      <a:pt x="10258" y="11782"/>
                      <a:pt x="10800" y="11782"/>
                    </a:cubicBezTo>
                    <a:cubicBezTo>
                      <a:pt x="11342" y="11782"/>
                      <a:pt x="11782" y="11342"/>
                      <a:pt x="11782" y="10800"/>
                    </a:cubicBezTo>
                    <a:cubicBezTo>
                      <a:pt x="11782" y="10258"/>
                      <a:pt x="11342" y="9818"/>
                      <a:pt x="10800" y="9818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latin typeface="+mn-ea"/>
                </a:endParaRPr>
              </a:p>
            </p:txBody>
          </p:sp>
          <p:sp>
            <p:nvSpPr>
              <p:cNvPr id="39" name="iS1ide-文本框 37">
                <a:extLst>
                  <a:ext uri="{FF2B5EF4-FFF2-40B4-BE49-F238E27FC236}">
                    <a16:creationId xmlns="" xmlns:a16="http://schemas.microsoft.com/office/drawing/2014/main" id="{EC352EA9-41E9-4C18-9670-E67D3C2FC760}"/>
                  </a:ext>
                </a:extLst>
              </p:cNvPr>
              <p:cNvSpPr txBox="1"/>
              <p:nvPr/>
            </p:nvSpPr>
            <p:spPr>
              <a:xfrm>
                <a:off x="8421823" y="2590972"/>
                <a:ext cx="914400" cy="42749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normAutofit fontScale="92500" lnSpcReduction="20000"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+mn-ea"/>
                  </a:rPr>
                  <a:t>可扩展</a:t>
                </a:r>
              </a:p>
            </p:txBody>
          </p:sp>
        </p:grpSp>
      </p:grpSp>
      <p:sp>
        <p:nvSpPr>
          <p:cNvPr id="34" name="iS1ide-Rectangle 30">
            <a:extLst>
              <a:ext uri="{FF2B5EF4-FFF2-40B4-BE49-F238E27FC236}">
                <a16:creationId xmlns="" xmlns:a16="http://schemas.microsoft.com/office/drawing/2014/main" id="{74B00DB1-AF5B-41EA-88AD-9062727F8A0A}"/>
              </a:ext>
            </a:extLst>
          </p:cNvPr>
          <p:cNvSpPr>
            <a:spLocks/>
          </p:cNvSpPr>
          <p:nvPr/>
        </p:nvSpPr>
        <p:spPr bwMode="auto">
          <a:xfrm>
            <a:off x="611631" y="1391383"/>
            <a:ext cx="1623190" cy="1430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自定义实体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关联关系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页面配置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流程管理</a:t>
            </a:r>
          </a:p>
        </p:txBody>
      </p:sp>
      <p:sp>
        <p:nvSpPr>
          <p:cNvPr id="35" name="iS1ide-TextBox 31">
            <a:extLst>
              <a:ext uri="{FF2B5EF4-FFF2-40B4-BE49-F238E27FC236}">
                <a16:creationId xmlns="" xmlns:a16="http://schemas.microsoft.com/office/drawing/2014/main" id="{9A179E95-1E11-4EEA-B067-BE140D1D4C08}"/>
              </a:ext>
            </a:extLst>
          </p:cNvPr>
          <p:cNvSpPr txBox="1">
            <a:spLocks/>
          </p:cNvSpPr>
          <p:nvPr/>
        </p:nvSpPr>
        <p:spPr bwMode="auto">
          <a:xfrm>
            <a:off x="611631" y="942869"/>
            <a:ext cx="1623190" cy="369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>
            <a:no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accent2"/>
                </a:solidFill>
                <a:latin typeface="+mn-ea"/>
              </a:rPr>
              <a:t>可扩展</a:t>
            </a:r>
          </a:p>
        </p:txBody>
      </p:sp>
      <p:grpSp>
        <p:nvGrpSpPr>
          <p:cNvPr id="71" name="组合 70">
            <a:extLst>
              <a:ext uri="{FF2B5EF4-FFF2-40B4-BE49-F238E27FC236}">
                <a16:creationId xmlns="" xmlns:a16="http://schemas.microsoft.com/office/drawing/2014/main" id="{1F8F9B6E-183E-4D2D-B760-3D12D621A6D6}"/>
              </a:ext>
            </a:extLst>
          </p:cNvPr>
          <p:cNvGrpSpPr/>
          <p:nvPr/>
        </p:nvGrpSpPr>
        <p:grpSpPr>
          <a:xfrm>
            <a:off x="2564188" y="2721100"/>
            <a:ext cx="1968196" cy="2488817"/>
            <a:chOff x="3431224" y="3565843"/>
            <a:chExt cx="2624262" cy="3318423"/>
          </a:xfrm>
        </p:grpSpPr>
        <p:sp>
          <p:nvSpPr>
            <p:cNvPr id="72" name="iS1ide-Shape 2931">
              <a:extLst>
                <a:ext uri="{FF2B5EF4-FFF2-40B4-BE49-F238E27FC236}">
                  <a16:creationId xmlns="" xmlns:a16="http://schemas.microsoft.com/office/drawing/2014/main" id="{E9D33738-4A1A-4BE0-86A5-CFC376DA0F00}"/>
                </a:ext>
              </a:extLst>
            </p:cNvPr>
            <p:cNvSpPr/>
            <p:nvPr/>
          </p:nvSpPr>
          <p:spPr>
            <a:xfrm>
              <a:off x="3431224" y="3565843"/>
              <a:ext cx="2624262" cy="33184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815" y="119814"/>
                  </a:moveTo>
                  <a:cubicBezTo>
                    <a:pt x="81876" y="119814"/>
                    <a:pt x="81876" y="119814"/>
                    <a:pt x="81876" y="119814"/>
                  </a:cubicBezTo>
                  <a:cubicBezTo>
                    <a:pt x="82463" y="119814"/>
                    <a:pt x="82815" y="119814"/>
                    <a:pt x="82815" y="119814"/>
                  </a:cubicBezTo>
                  <a:close/>
                  <a:moveTo>
                    <a:pt x="49501" y="120000"/>
                  </a:moveTo>
                  <a:cubicBezTo>
                    <a:pt x="49501" y="120000"/>
                    <a:pt x="49501" y="119907"/>
                    <a:pt x="49618" y="119814"/>
                  </a:cubicBezTo>
                  <a:cubicBezTo>
                    <a:pt x="49501" y="119814"/>
                    <a:pt x="49501" y="119814"/>
                    <a:pt x="49501" y="119814"/>
                  </a:cubicBezTo>
                  <a:lnTo>
                    <a:pt x="49501" y="120000"/>
                  </a:lnTo>
                  <a:close/>
                  <a:moveTo>
                    <a:pt x="107800" y="68438"/>
                  </a:moveTo>
                  <a:cubicBezTo>
                    <a:pt x="107800" y="68438"/>
                    <a:pt x="106041" y="64080"/>
                    <a:pt x="101583" y="65564"/>
                  </a:cubicBezTo>
                  <a:cubicBezTo>
                    <a:pt x="101231" y="63060"/>
                    <a:pt x="97126" y="63338"/>
                    <a:pt x="97126" y="63338"/>
                  </a:cubicBezTo>
                  <a:cubicBezTo>
                    <a:pt x="97126" y="63338"/>
                    <a:pt x="96774" y="57774"/>
                    <a:pt x="91730" y="58145"/>
                  </a:cubicBezTo>
                  <a:cubicBezTo>
                    <a:pt x="86686" y="58516"/>
                    <a:pt x="84340" y="61391"/>
                    <a:pt x="84340" y="61391"/>
                  </a:cubicBezTo>
                  <a:cubicBezTo>
                    <a:pt x="84340" y="61391"/>
                    <a:pt x="79413" y="61669"/>
                    <a:pt x="80000" y="65471"/>
                  </a:cubicBezTo>
                  <a:cubicBezTo>
                    <a:pt x="77419" y="65842"/>
                    <a:pt x="76832" y="67789"/>
                    <a:pt x="76832" y="67789"/>
                  </a:cubicBezTo>
                  <a:cubicBezTo>
                    <a:pt x="76832" y="67789"/>
                    <a:pt x="71319" y="67697"/>
                    <a:pt x="71085" y="72519"/>
                  </a:cubicBezTo>
                  <a:cubicBezTo>
                    <a:pt x="70850" y="77248"/>
                    <a:pt x="75659" y="81421"/>
                    <a:pt x="81173" y="78361"/>
                  </a:cubicBezTo>
                  <a:cubicBezTo>
                    <a:pt x="81173" y="78361"/>
                    <a:pt x="82463" y="80772"/>
                    <a:pt x="84222" y="80958"/>
                  </a:cubicBezTo>
                  <a:cubicBezTo>
                    <a:pt x="84222" y="80958"/>
                    <a:pt x="84340" y="85687"/>
                    <a:pt x="80234" y="88098"/>
                  </a:cubicBezTo>
                  <a:cubicBezTo>
                    <a:pt x="76246" y="90510"/>
                    <a:pt x="68621" y="92828"/>
                    <a:pt x="68621" y="92828"/>
                  </a:cubicBezTo>
                  <a:cubicBezTo>
                    <a:pt x="68621" y="92828"/>
                    <a:pt x="66862" y="82534"/>
                    <a:pt x="64164" y="75486"/>
                  </a:cubicBezTo>
                  <a:cubicBezTo>
                    <a:pt x="61583" y="68438"/>
                    <a:pt x="62404" y="59721"/>
                    <a:pt x="62404" y="59721"/>
                  </a:cubicBezTo>
                  <a:cubicBezTo>
                    <a:pt x="62404" y="59721"/>
                    <a:pt x="65571" y="59907"/>
                    <a:pt x="68152" y="58516"/>
                  </a:cubicBezTo>
                  <a:cubicBezTo>
                    <a:pt x="70615" y="57032"/>
                    <a:pt x="80821" y="65285"/>
                    <a:pt x="89149" y="52117"/>
                  </a:cubicBezTo>
                  <a:cubicBezTo>
                    <a:pt x="89149" y="52117"/>
                    <a:pt x="104868" y="55548"/>
                    <a:pt x="112492" y="44327"/>
                  </a:cubicBezTo>
                  <a:cubicBezTo>
                    <a:pt x="120000" y="33106"/>
                    <a:pt x="103460" y="25687"/>
                    <a:pt x="97947" y="26893"/>
                  </a:cubicBezTo>
                  <a:cubicBezTo>
                    <a:pt x="97947" y="26893"/>
                    <a:pt x="96070" y="16321"/>
                    <a:pt x="81173" y="18639"/>
                  </a:cubicBezTo>
                  <a:cubicBezTo>
                    <a:pt x="81173" y="18639"/>
                    <a:pt x="79882" y="12426"/>
                    <a:pt x="72023" y="12797"/>
                  </a:cubicBezTo>
                  <a:cubicBezTo>
                    <a:pt x="72023" y="12797"/>
                    <a:pt x="70146" y="741"/>
                    <a:pt x="55718" y="185"/>
                  </a:cubicBezTo>
                  <a:cubicBezTo>
                    <a:pt x="44340" y="0"/>
                    <a:pt x="39765" y="8253"/>
                    <a:pt x="39765" y="8253"/>
                  </a:cubicBezTo>
                  <a:cubicBezTo>
                    <a:pt x="39765" y="8253"/>
                    <a:pt x="28387" y="7047"/>
                    <a:pt x="28269" y="18547"/>
                  </a:cubicBezTo>
                  <a:cubicBezTo>
                    <a:pt x="28269" y="18547"/>
                    <a:pt x="21348" y="19752"/>
                    <a:pt x="18885" y="23740"/>
                  </a:cubicBezTo>
                  <a:cubicBezTo>
                    <a:pt x="16539" y="25038"/>
                    <a:pt x="5043" y="24204"/>
                    <a:pt x="7155" y="34312"/>
                  </a:cubicBezTo>
                  <a:cubicBezTo>
                    <a:pt x="7155" y="34312"/>
                    <a:pt x="0" y="44327"/>
                    <a:pt x="10322" y="51561"/>
                  </a:cubicBezTo>
                  <a:cubicBezTo>
                    <a:pt x="18533" y="56383"/>
                    <a:pt x="30146" y="51746"/>
                    <a:pt x="30146" y="51746"/>
                  </a:cubicBezTo>
                  <a:cubicBezTo>
                    <a:pt x="30146" y="51746"/>
                    <a:pt x="34838" y="57681"/>
                    <a:pt x="43167" y="59165"/>
                  </a:cubicBezTo>
                  <a:cubicBezTo>
                    <a:pt x="43167" y="59165"/>
                    <a:pt x="49501" y="70942"/>
                    <a:pt x="54897" y="77897"/>
                  </a:cubicBezTo>
                  <a:cubicBezTo>
                    <a:pt x="56304" y="79289"/>
                    <a:pt x="61348" y="89119"/>
                    <a:pt x="59237" y="101545"/>
                  </a:cubicBezTo>
                  <a:cubicBezTo>
                    <a:pt x="57126" y="112766"/>
                    <a:pt x="50791" y="118794"/>
                    <a:pt x="49618" y="119814"/>
                  </a:cubicBezTo>
                  <a:cubicBezTo>
                    <a:pt x="81876" y="119814"/>
                    <a:pt x="81876" y="119814"/>
                    <a:pt x="81876" y="119814"/>
                  </a:cubicBezTo>
                  <a:cubicBezTo>
                    <a:pt x="79765" y="119814"/>
                    <a:pt x="74486" y="119536"/>
                    <a:pt x="72375" y="117959"/>
                  </a:cubicBezTo>
                  <a:cubicBezTo>
                    <a:pt x="69560" y="115919"/>
                    <a:pt x="70850" y="113693"/>
                    <a:pt x="70029" y="108593"/>
                  </a:cubicBezTo>
                  <a:cubicBezTo>
                    <a:pt x="69325" y="103585"/>
                    <a:pt x="69560" y="96074"/>
                    <a:pt x="69560" y="96074"/>
                  </a:cubicBezTo>
                  <a:cubicBezTo>
                    <a:pt x="69560" y="96074"/>
                    <a:pt x="88211" y="87449"/>
                    <a:pt x="90791" y="82071"/>
                  </a:cubicBezTo>
                  <a:cubicBezTo>
                    <a:pt x="92785" y="82627"/>
                    <a:pt x="105102" y="81978"/>
                    <a:pt x="104985" y="78732"/>
                  </a:cubicBezTo>
                  <a:cubicBezTo>
                    <a:pt x="107214" y="79567"/>
                    <a:pt x="114838" y="77712"/>
                    <a:pt x="113900" y="72797"/>
                  </a:cubicBezTo>
                  <a:cubicBezTo>
                    <a:pt x="112844" y="68809"/>
                    <a:pt x="107800" y="68438"/>
                    <a:pt x="107800" y="68438"/>
                  </a:cubicBezTo>
                  <a:close/>
                  <a:moveTo>
                    <a:pt x="49149" y="61020"/>
                  </a:moveTo>
                  <a:cubicBezTo>
                    <a:pt x="56656" y="60927"/>
                    <a:pt x="56656" y="60927"/>
                    <a:pt x="56656" y="60927"/>
                  </a:cubicBezTo>
                  <a:cubicBezTo>
                    <a:pt x="56070" y="65100"/>
                    <a:pt x="57126" y="72519"/>
                    <a:pt x="57126" y="72519"/>
                  </a:cubicBezTo>
                  <a:cubicBezTo>
                    <a:pt x="51378" y="67418"/>
                    <a:pt x="49149" y="61020"/>
                    <a:pt x="49149" y="61020"/>
                  </a:cubicBezTo>
                  <a:close/>
                  <a:moveTo>
                    <a:pt x="85278" y="85131"/>
                  </a:moveTo>
                  <a:cubicBezTo>
                    <a:pt x="85278" y="85131"/>
                    <a:pt x="86568" y="83276"/>
                    <a:pt x="86217" y="81607"/>
                  </a:cubicBezTo>
                  <a:cubicBezTo>
                    <a:pt x="86217" y="81607"/>
                    <a:pt x="88093" y="81700"/>
                    <a:pt x="89032" y="81792"/>
                  </a:cubicBezTo>
                  <a:cubicBezTo>
                    <a:pt x="89032" y="81792"/>
                    <a:pt x="87272" y="83740"/>
                    <a:pt x="85278" y="85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latin typeface="+mn-ea"/>
              </a:endParaRPr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="" xmlns:a16="http://schemas.microsoft.com/office/drawing/2014/main" id="{6E35B667-2825-4E03-AE8A-DC4F2FC3D9B0}"/>
                </a:ext>
              </a:extLst>
            </p:cNvPr>
            <p:cNvGrpSpPr/>
            <p:nvPr/>
          </p:nvGrpSpPr>
          <p:grpSpPr>
            <a:xfrm>
              <a:off x="4201806" y="3884900"/>
              <a:ext cx="914400" cy="760283"/>
              <a:chOff x="4201806" y="3955790"/>
              <a:chExt cx="914400" cy="760283"/>
            </a:xfrm>
          </p:grpSpPr>
          <p:sp>
            <p:nvSpPr>
              <p:cNvPr id="74" name="iS1ide-PA_形状 2778">
                <a:extLst>
                  <a:ext uri="{FF2B5EF4-FFF2-40B4-BE49-F238E27FC236}">
                    <a16:creationId xmlns="" xmlns:a16="http://schemas.microsoft.com/office/drawing/2014/main" id="{6C13BDD7-6E32-4321-AA9D-5C3F54439749}"/>
                  </a:ext>
                </a:extLst>
              </p:cNvPr>
              <p:cNvSpPr/>
              <p:nvPr/>
            </p:nvSpPr>
            <p:spPr>
              <a:xfrm>
                <a:off x="4519342" y="3955790"/>
                <a:ext cx="279328" cy="278904"/>
              </a:xfrm>
              <a:custGeom>
                <a:avLst/>
                <a:gdLst>
                  <a:gd name="connsiteX0" fmla="*/ 267536 w 602996"/>
                  <a:gd name="connsiteY0" fmla="*/ 200688 h 602082"/>
                  <a:gd name="connsiteX1" fmla="*/ 305466 w 602996"/>
                  <a:gd name="connsiteY1" fmla="*/ 213374 h 602082"/>
                  <a:gd name="connsiteX2" fmla="*/ 325703 w 602996"/>
                  <a:gd name="connsiteY2" fmla="*/ 241219 h 602082"/>
                  <a:gd name="connsiteX3" fmla="*/ 316302 w 602996"/>
                  <a:gd name="connsiteY3" fmla="*/ 274314 h 602082"/>
                  <a:gd name="connsiteX4" fmla="*/ 315824 w 602996"/>
                  <a:gd name="connsiteY4" fmla="*/ 274950 h 602082"/>
                  <a:gd name="connsiteX5" fmla="*/ 265788 w 602996"/>
                  <a:gd name="connsiteY5" fmla="*/ 284815 h 602082"/>
                  <a:gd name="connsiteX6" fmla="*/ 222127 w 602996"/>
                  <a:gd name="connsiteY6" fmla="*/ 293407 h 602082"/>
                  <a:gd name="connsiteX7" fmla="*/ 90823 w 602996"/>
                  <a:gd name="connsiteY7" fmla="*/ 441221 h 602082"/>
                  <a:gd name="connsiteX8" fmla="*/ 94010 w 602996"/>
                  <a:gd name="connsiteY8" fmla="*/ 492773 h 602082"/>
                  <a:gd name="connsiteX9" fmla="*/ 115044 w 602996"/>
                  <a:gd name="connsiteY9" fmla="*/ 511389 h 602082"/>
                  <a:gd name="connsiteX10" fmla="*/ 166673 w 602996"/>
                  <a:gd name="connsiteY10" fmla="*/ 508366 h 602082"/>
                  <a:gd name="connsiteX11" fmla="*/ 226748 w 602996"/>
                  <a:gd name="connsiteY11" fmla="*/ 440744 h 602082"/>
                  <a:gd name="connsiteX12" fmla="*/ 279014 w 602996"/>
                  <a:gd name="connsiteY12" fmla="*/ 437561 h 602082"/>
                  <a:gd name="connsiteX13" fmla="*/ 284751 w 602996"/>
                  <a:gd name="connsiteY13" fmla="*/ 442494 h 602082"/>
                  <a:gd name="connsiteX14" fmla="*/ 287778 w 602996"/>
                  <a:gd name="connsiteY14" fmla="*/ 494841 h 602082"/>
                  <a:gd name="connsiteX15" fmla="*/ 227863 w 602996"/>
                  <a:gd name="connsiteY15" fmla="*/ 562463 h 602082"/>
                  <a:gd name="connsiteX16" fmla="*/ 139106 w 602996"/>
                  <a:gd name="connsiteY16" fmla="*/ 602082 h 602082"/>
                  <a:gd name="connsiteX17" fmla="*/ 60707 w 602996"/>
                  <a:gd name="connsiteY17" fmla="*/ 572487 h 602082"/>
                  <a:gd name="connsiteX18" fmla="*/ 39832 w 602996"/>
                  <a:gd name="connsiteY18" fmla="*/ 553871 h 602082"/>
                  <a:gd name="connsiteX19" fmla="*/ 29793 w 602996"/>
                  <a:gd name="connsiteY19" fmla="*/ 387123 h 602082"/>
                  <a:gd name="connsiteX20" fmla="*/ 161096 w 602996"/>
                  <a:gd name="connsiteY20" fmla="*/ 239150 h 602082"/>
                  <a:gd name="connsiteX21" fmla="*/ 267536 w 602996"/>
                  <a:gd name="connsiteY21" fmla="*/ 200688 h 602082"/>
                  <a:gd name="connsiteX22" fmla="*/ 456618 w 602996"/>
                  <a:gd name="connsiteY22" fmla="*/ 213 h 602082"/>
                  <a:gd name="connsiteX23" fmla="*/ 542195 w 602996"/>
                  <a:gd name="connsiteY23" fmla="*/ 29749 h 602082"/>
                  <a:gd name="connsiteX24" fmla="*/ 563225 w 602996"/>
                  <a:gd name="connsiteY24" fmla="*/ 48365 h 602082"/>
                  <a:gd name="connsiteX25" fmla="*/ 573263 w 602996"/>
                  <a:gd name="connsiteY25" fmla="*/ 215119 h 602082"/>
                  <a:gd name="connsiteX26" fmla="*/ 441980 w 602996"/>
                  <a:gd name="connsiteY26" fmla="*/ 363097 h 602082"/>
                  <a:gd name="connsiteX27" fmla="*/ 353396 w 602996"/>
                  <a:gd name="connsiteY27" fmla="*/ 402876 h 602082"/>
                  <a:gd name="connsiteX28" fmla="*/ 298588 w 602996"/>
                  <a:gd name="connsiteY28" fmla="*/ 389351 h 602082"/>
                  <a:gd name="connsiteX29" fmla="*/ 277717 w 602996"/>
                  <a:gd name="connsiteY29" fmla="*/ 361188 h 602082"/>
                  <a:gd name="connsiteX30" fmla="*/ 287117 w 602996"/>
                  <a:gd name="connsiteY30" fmla="*/ 327296 h 602082"/>
                  <a:gd name="connsiteX31" fmla="*/ 288232 w 602996"/>
                  <a:gd name="connsiteY31" fmla="*/ 326182 h 602082"/>
                  <a:gd name="connsiteX32" fmla="*/ 336666 w 602996"/>
                  <a:gd name="connsiteY32" fmla="*/ 317112 h 602082"/>
                  <a:gd name="connsiteX33" fmla="*/ 380799 w 602996"/>
                  <a:gd name="connsiteY33" fmla="*/ 308838 h 602082"/>
                  <a:gd name="connsiteX34" fmla="*/ 512082 w 602996"/>
                  <a:gd name="connsiteY34" fmla="*/ 161019 h 602082"/>
                  <a:gd name="connsiteX35" fmla="*/ 509055 w 602996"/>
                  <a:gd name="connsiteY35" fmla="*/ 109307 h 602082"/>
                  <a:gd name="connsiteX36" fmla="*/ 488024 w 602996"/>
                  <a:gd name="connsiteY36" fmla="*/ 90849 h 602082"/>
                  <a:gd name="connsiteX37" fmla="*/ 436403 w 602996"/>
                  <a:gd name="connsiteY37" fmla="*/ 93872 h 602082"/>
                  <a:gd name="connsiteX38" fmla="*/ 376338 w 602996"/>
                  <a:gd name="connsiteY38" fmla="*/ 161497 h 602082"/>
                  <a:gd name="connsiteX39" fmla="*/ 323921 w 602996"/>
                  <a:gd name="connsiteY39" fmla="*/ 164679 h 602082"/>
                  <a:gd name="connsiteX40" fmla="*/ 318344 w 602996"/>
                  <a:gd name="connsiteY40" fmla="*/ 159746 h 602082"/>
                  <a:gd name="connsiteX41" fmla="*/ 315158 w 602996"/>
                  <a:gd name="connsiteY41" fmla="*/ 107397 h 602082"/>
                  <a:gd name="connsiteX42" fmla="*/ 375223 w 602996"/>
                  <a:gd name="connsiteY42" fmla="*/ 39773 h 602082"/>
                  <a:gd name="connsiteX43" fmla="*/ 456618 w 602996"/>
                  <a:gd name="connsiteY43" fmla="*/ 213 h 60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602996" h="602082">
                    <a:moveTo>
                      <a:pt x="267536" y="200688"/>
                    </a:moveTo>
                    <a:cubicBezTo>
                      <a:pt x="280498" y="202694"/>
                      <a:pt x="293316" y="206890"/>
                      <a:pt x="305466" y="213374"/>
                    </a:cubicBezTo>
                    <a:cubicBezTo>
                      <a:pt x="316143" y="219102"/>
                      <a:pt x="323473" y="229285"/>
                      <a:pt x="325703" y="241219"/>
                    </a:cubicBezTo>
                    <a:cubicBezTo>
                      <a:pt x="327775" y="253152"/>
                      <a:pt x="324429" y="265244"/>
                      <a:pt x="316302" y="274314"/>
                    </a:cubicBezTo>
                    <a:lnTo>
                      <a:pt x="315824" y="274950"/>
                    </a:lnTo>
                    <a:cubicBezTo>
                      <a:pt x="303395" y="289111"/>
                      <a:pt x="282679" y="293089"/>
                      <a:pt x="265788" y="284815"/>
                    </a:cubicBezTo>
                    <a:cubicBezTo>
                      <a:pt x="250969" y="277496"/>
                      <a:pt x="233122" y="280996"/>
                      <a:pt x="222127" y="293407"/>
                    </a:cubicBezTo>
                    <a:lnTo>
                      <a:pt x="90823" y="441221"/>
                    </a:lnTo>
                    <a:cubicBezTo>
                      <a:pt x="77438" y="456336"/>
                      <a:pt x="78872" y="479408"/>
                      <a:pt x="94010" y="492773"/>
                    </a:cubicBezTo>
                    <a:lnTo>
                      <a:pt x="115044" y="511389"/>
                    </a:lnTo>
                    <a:cubicBezTo>
                      <a:pt x="130023" y="524754"/>
                      <a:pt x="153288" y="523322"/>
                      <a:pt x="166673" y="508366"/>
                    </a:cubicBezTo>
                    <a:lnTo>
                      <a:pt x="226748" y="440744"/>
                    </a:lnTo>
                    <a:cubicBezTo>
                      <a:pt x="240293" y="425469"/>
                      <a:pt x="263717" y="424037"/>
                      <a:pt x="279014" y="437561"/>
                    </a:cubicBezTo>
                    <a:lnTo>
                      <a:pt x="284751" y="442494"/>
                    </a:lnTo>
                    <a:cubicBezTo>
                      <a:pt x="300048" y="456018"/>
                      <a:pt x="301482" y="479408"/>
                      <a:pt x="287778" y="494841"/>
                    </a:cubicBezTo>
                    <a:lnTo>
                      <a:pt x="227863" y="562463"/>
                    </a:lnTo>
                    <a:cubicBezTo>
                      <a:pt x="204439" y="588717"/>
                      <a:pt x="171932" y="602082"/>
                      <a:pt x="139106" y="602082"/>
                    </a:cubicBezTo>
                    <a:cubicBezTo>
                      <a:pt x="111220" y="602082"/>
                      <a:pt x="83175" y="592376"/>
                      <a:pt x="60707" y="572487"/>
                    </a:cubicBezTo>
                    <a:lnTo>
                      <a:pt x="39832" y="553871"/>
                    </a:lnTo>
                    <a:cubicBezTo>
                      <a:pt x="-9088" y="510752"/>
                      <a:pt x="-13550" y="435811"/>
                      <a:pt x="29793" y="387123"/>
                    </a:cubicBezTo>
                    <a:lnTo>
                      <a:pt x="161096" y="239150"/>
                    </a:lnTo>
                    <a:cubicBezTo>
                      <a:pt x="188464" y="208362"/>
                      <a:pt x="228650" y="194669"/>
                      <a:pt x="267536" y="200688"/>
                    </a:cubicBezTo>
                    <a:close/>
                    <a:moveTo>
                      <a:pt x="456618" y="213"/>
                    </a:moveTo>
                    <a:cubicBezTo>
                      <a:pt x="486829" y="-1597"/>
                      <a:pt x="517738" y="8109"/>
                      <a:pt x="542195" y="29749"/>
                    </a:cubicBezTo>
                    <a:lnTo>
                      <a:pt x="563225" y="48365"/>
                    </a:lnTo>
                    <a:cubicBezTo>
                      <a:pt x="611979" y="91486"/>
                      <a:pt x="616599" y="166429"/>
                      <a:pt x="573263" y="215119"/>
                    </a:cubicBezTo>
                    <a:lnTo>
                      <a:pt x="441980" y="363097"/>
                    </a:lnTo>
                    <a:cubicBezTo>
                      <a:pt x="418878" y="389033"/>
                      <a:pt x="386376" y="402876"/>
                      <a:pt x="353396" y="402876"/>
                    </a:cubicBezTo>
                    <a:cubicBezTo>
                      <a:pt x="334755" y="402876"/>
                      <a:pt x="315954" y="398421"/>
                      <a:pt x="298588" y="389351"/>
                    </a:cubicBezTo>
                    <a:cubicBezTo>
                      <a:pt x="287595" y="383623"/>
                      <a:pt x="279947" y="373280"/>
                      <a:pt x="277717" y="361188"/>
                    </a:cubicBezTo>
                    <a:cubicBezTo>
                      <a:pt x="275486" y="348936"/>
                      <a:pt x="278991" y="336525"/>
                      <a:pt x="287117" y="327296"/>
                    </a:cubicBezTo>
                    <a:lnTo>
                      <a:pt x="288232" y="326182"/>
                    </a:lnTo>
                    <a:cubicBezTo>
                      <a:pt x="300341" y="312339"/>
                      <a:pt x="320256" y="308679"/>
                      <a:pt x="336666" y="317112"/>
                    </a:cubicBezTo>
                    <a:cubicBezTo>
                      <a:pt x="351484" y="324909"/>
                      <a:pt x="369647" y="321409"/>
                      <a:pt x="380799" y="308838"/>
                    </a:cubicBezTo>
                    <a:lnTo>
                      <a:pt x="512082" y="161019"/>
                    </a:lnTo>
                    <a:cubicBezTo>
                      <a:pt x="525466" y="145903"/>
                      <a:pt x="524191" y="122672"/>
                      <a:pt x="509055" y="109307"/>
                    </a:cubicBezTo>
                    <a:lnTo>
                      <a:pt x="488024" y="90849"/>
                    </a:lnTo>
                    <a:cubicBezTo>
                      <a:pt x="472889" y="77483"/>
                      <a:pt x="449787" y="78756"/>
                      <a:pt x="436403" y="93872"/>
                    </a:cubicBezTo>
                    <a:lnTo>
                      <a:pt x="376338" y="161497"/>
                    </a:lnTo>
                    <a:cubicBezTo>
                      <a:pt x="362636" y="176931"/>
                      <a:pt x="339216" y="178204"/>
                      <a:pt x="323921" y="164679"/>
                    </a:cubicBezTo>
                    <a:lnTo>
                      <a:pt x="318344" y="159746"/>
                    </a:lnTo>
                    <a:cubicBezTo>
                      <a:pt x="303049" y="146222"/>
                      <a:pt x="301615" y="122672"/>
                      <a:pt x="315158" y="107397"/>
                    </a:cubicBezTo>
                    <a:lnTo>
                      <a:pt x="375223" y="39773"/>
                    </a:lnTo>
                    <a:cubicBezTo>
                      <a:pt x="396891" y="15349"/>
                      <a:pt x="426406" y="2023"/>
                      <a:pt x="456618" y="21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latin typeface="+mn-ea"/>
                </a:endParaRPr>
              </a:p>
            </p:txBody>
          </p:sp>
          <p:sp>
            <p:nvSpPr>
              <p:cNvPr id="75" name="iS1ide-文本框 41">
                <a:extLst>
                  <a:ext uri="{FF2B5EF4-FFF2-40B4-BE49-F238E27FC236}">
                    <a16:creationId xmlns="" xmlns:a16="http://schemas.microsoft.com/office/drawing/2014/main" id="{63A0B910-AB0D-4D4B-A939-BC847247D098}"/>
                  </a:ext>
                </a:extLst>
              </p:cNvPr>
              <p:cNvSpPr txBox="1"/>
              <p:nvPr/>
            </p:nvSpPr>
            <p:spPr>
              <a:xfrm>
                <a:off x="4201806" y="4288579"/>
                <a:ext cx="914400" cy="42749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+mn-ea"/>
                  </a:rPr>
                  <a:t>可连接</a:t>
                </a:r>
              </a:p>
            </p:txBody>
          </p:sp>
        </p:grpSp>
      </p:grpSp>
      <p:sp>
        <p:nvSpPr>
          <p:cNvPr id="28" name="iS1ide-Rectangle 30">
            <a:extLst>
              <a:ext uri="{FF2B5EF4-FFF2-40B4-BE49-F238E27FC236}">
                <a16:creationId xmlns="" xmlns:a16="http://schemas.microsoft.com/office/drawing/2014/main" id="{A784B36D-A526-48D3-A420-DE40CC35D9E3}"/>
              </a:ext>
            </a:extLst>
          </p:cNvPr>
          <p:cNvSpPr>
            <a:spLocks/>
          </p:cNvSpPr>
          <p:nvPr/>
        </p:nvSpPr>
        <p:spPr bwMode="auto">
          <a:xfrm>
            <a:off x="2736691" y="1391140"/>
            <a:ext cx="1623190" cy="1427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Open API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Bulk API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API Support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系统集成</a:t>
            </a:r>
          </a:p>
        </p:txBody>
      </p:sp>
      <p:sp>
        <p:nvSpPr>
          <p:cNvPr id="29" name="iS1ide-TextBox 31">
            <a:extLst>
              <a:ext uri="{FF2B5EF4-FFF2-40B4-BE49-F238E27FC236}">
                <a16:creationId xmlns="" xmlns:a16="http://schemas.microsoft.com/office/drawing/2014/main" id="{421ADF43-1797-410F-A225-B91DD1173BAC}"/>
              </a:ext>
            </a:extLst>
          </p:cNvPr>
          <p:cNvSpPr txBox="1">
            <a:spLocks/>
          </p:cNvSpPr>
          <p:nvPr/>
        </p:nvSpPr>
        <p:spPr bwMode="auto">
          <a:xfrm>
            <a:off x="2736691" y="942869"/>
            <a:ext cx="1623190" cy="369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accent3"/>
                </a:solidFill>
                <a:latin typeface="+mn-ea"/>
              </a:rPr>
              <a:t>可连接</a:t>
            </a:r>
          </a:p>
        </p:txBody>
      </p:sp>
      <p:sp>
        <p:nvSpPr>
          <p:cNvPr id="11" name="iS1ide-Shape 2932">
            <a:extLst>
              <a:ext uri="{FF2B5EF4-FFF2-40B4-BE49-F238E27FC236}">
                <a16:creationId xmlns="" xmlns:a16="http://schemas.microsoft.com/office/drawing/2014/main" id="{F9DF916F-7491-49CD-8CF1-1FBACDBF7349}"/>
              </a:ext>
            </a:extLst>
          </p:cNvPr>
          <p:cNvSpPr/>
          <p:nvPr/>
        </p:nvSpPr>
        <p:spPr>
          <a:xfrm>
            <a:off x="4952732" y="3370526"/>
            <a:ext cx="1441227" cy="181969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8199" y="119847"/>
                </a:moveTo>
                <a:cubicBezTo>
                  <a:pt x="37234" y="119847"/>
                  <a:pt x="37234" y="119847"/>
                  <a:pt x="37234" y="119847"/>
                </a:cubicBezTo>
                <a:cubicBezTo>
                  <a:pt x="37234" y="119847"/>
                  <a:pt x="37620" y="119847"/>
                  <a:pt x="38199" y="119847"/>
                </a:cubicBezTo>
                <a:close/>
                <a:moveTo>
                  <a:pt x="70418" y="119847"/>
                </a:moveTo>
                <a:cubicBezTo>
                  <a:pt x="70225" y="119847"/>
                  <a:pt x="70225" y="119847"/>
                  <a:pt x="70225" y="119847"/>
                </a:cubicBezTo>
                <a:cubicBezTo>
                  <a:pt x="70418" y="119847"/>
                  <a:pt x="70418" y="120000"/>
                  <a:pt x="70418" y="120000"/>
                </a:cubicBezTo>
                <a:lnTo>
                  <a:pt x="70418" y="119847"/>
                </a:lnTo>
                <a:close/>
                <a:moveTo>
                  <a:pt x="112668" y="34351"/>
                </a:moveTo>
                <a:cubicBezTo>
                  <a:pt x="114790" y="24274"/>
                  <a:pt x="103408" y="25038"/>
                  <a:pt x="100900" y="23816"/>
                </a:cubicBezTo>
                <a:cubicBezTo>
                  <a:pt x="98585" y="19694"/>
                  <a:pt x="91639" y="18625"/>
                  <a:pt x="91639" y="18625"/>
                </a:cubicBezTo>
                <a:cubicBezTo>
                  <a:pt x="91639" y="7022"/>
                  <a:pt x="80257" y="8244"/>
                  <a:pt x="80257" y="8244"/>
                </a:cubicBezTo>
                <a:cubicBezTo>
                  <a:pt x="80257" y="8244"/>
                  <a:pt x="75627" y="0"/>
                  <a:pt x="64244" y="152"/>
                </a:cubicBezTo>
                <a:cubicBezTo>
                  <a:pt x="49774" y="763"/>
                  <a:pt x="48038" y="12824"/>
                  <a:pt x="48038" y="12824"/>
                </a:cubicBezTo>
                <a:cubicBezTo>
                  <a:pt x="40128" y="12519"/>
                  <a:pt x="38778" y="18625"/>
                  <a:pt x="38778" y="18625"/>
                </a:cubicBezTo>
                <a:cubicBezTo>
                  <a:pt x="23922" y="16335"/>
                  <a:pt x="22186" y="26870"/>
                  <a:pt x="22186" y="26870"/>
                </a:cubicBezTo>
                <a:cubicBezTo>
                  <a:pt x="16591" y="25648"/>
                  <a:pt x="0" y="33129"/>
                  <a:pt x="7524" y="44274"/>
                </a:cubicBezTo>
                <a:cubicBezTo>
                  <a:pt x="15241" y="55572"/>
                  <a:pt x="30868" y="52213"/>
                  <a:pt x="30868" y="52213"/>
                </a:cubicBezTo>
                <a:cubicBezTo>
                  <a:pt x="39163" y="65190"/>
                  <a:pt x="49389" y="57099"/>
                  <a:pt x="51897" y="58473"/>
                </a:cubicBezTo>
                <a:cubicBezTo>
                  <a:pt x="54405" y="60000"/>
                  <a:pt x="57491" y="59694"/>
                  <a:pt x="57491" y="59694"/>
                </a:cubicBezTo>
                <a:cubicBezTo>
                  <a:pt x="57491" y="59694"/>
                  <a:pt x="58456" y="68396"/>
                  <a:pt x="55755" y="75419"/>
                </a:cubicBezTo>
                <a:cubicBezTo>
                  <a:pt x="53247" y="82442"/>
                  <a:pt x="51318" y="92824"/>
                  <a:pt x="51318" y="92824"/>
                </a:cubicBezTo>
                <a:cubicBezTo>
                  <a:pt x="51318" y="92824"/>
                  <a:pt x="43794" y="90534"/>
                  <a:pt x="39742" y="88091"/>
                </a:cubicBezTo>
                <a:cubicBezTo>
                  <a:pt x="35691" y="85648"/>
                  <a:pt x="35884" y="81068"/>
                  <a:pt x="35884" y="81068"/>
                </a:cubicBezTo>
                <a:cubicBezTo>
                  <a:pt x="37620" y="80763"/>
                  <a:pt x="38778" y="78320"/>
                  <a:pt x="38778" y="78320"/>
                </a:cubicBezTo>
                <a:cubicBezTo>
                  <a:pt x="44372" y="81374"/>
                  <a:pt x="49196" y="77251"/>
                  <a:pt x="49003" y="72519"/>
                </a:cubicBezTo>
                <a:cubicBezTo>
                  <a:pt x="48617" y="67786"/>
                  <a:pt x="43022" y="67786"/>
                  <a:pt x="43022" y="67786"/>
                </a:cubicBezTo>
                <a:cubicBezTo>
                  <a:pt x="43022" y="67786"/>
                  <a:pt x="42636" y="65954"/>
                  <a:pt x="39935" y="65496"/>
                </a:cubicBezTo>
                <a:cubicBezTo>
                  <a:pt x="40514" y="61679"/>
                  <a:pt x="35691" y="61374"/>
                  <a:pt x="35691" y="61374"/>
                </a:cubicBezTo>
                <a:cubicBezTo>
                  <a:pt x="35691" y="61374"/>
                  <a:pt x="33183" y="58473"/>
                  <a:pt x="28167" y="58167"/>
                </a:cubicBezTo>
                <a:cubicBezTo>
                  <a:pt x="23151" y="57709"/>
                  <a:pt x="22958" y="63358"/>
                  <a:pt x="22958" y="63358"/>
                </a:cubicBezTo>
                <a:cubicBezTo>
                  <a:pt x="22958" y="63358"/>
                  <a:pt x="18906" y="63053"/>
                  <a:pt x="18327" y="65648"/>
                </a:cubicBezTo>
                <a:cubicBezTo>
                  <a:pt x="13890" y="64122"/>
                  <a:pt x="12347" y="68396"/>
                  <a:pt x="12347" y="68396"/>
                </a:cubicBezTo>
                <a:cubicBezTo>
                  <a:pt x="12347" y="68396"/>
                  <a:pt x="7331" y="68854"/>
                  <a:pt x="6173" y="72824"/>
                </a:cubicBezTo>
                <a:cubicBezTo>
                  <a:pt x="5209" y="77709"/>
                  <a:pt x="12733" y="79541"/>
                  <a:pt x="15048" y="78778"/>
                </a:cubicBezTo>
                <a:cubicBezTo>
                  <a:pt x="14855" y="81984"/>
                  <a:pt x="27202" y="82595"/>
                  <a:pt x="29131" y="82137"/>
                </a:cubicBezTo>
                <a:cubicBezTo>
                  <a:pt x="31832" y="87480"/>
                  <a:pt x="50546" y="96030"/>
                  <a:pt x="50546" y="96030"/>
                </a:cubicBezTo>
                <a:cubicBezTo>
                  <a:pt x="50546" y="96030"/>
                  <a:pt x="50739" y="103511"/>
                  <a:pt x="49967" y="108549"/>
                </a:cubicBezTo>
                <a:cubicBezTo>
                  <a:pt x="49196" y="113587"/>
                  <a:pt x="50353" y="115877"/>
                  <a:pt x="47652" y="118015"/>
                </a:cubicBezTo>
                <a:cubicBezTo>
                  <a:pt x="45530" y="119541"/>
                  <a:pt x="40321" y="119847"/>
                  <a:pt x="38199" y="119847"/>
                </a:cubicBezTo>
                <a:cubicBezTo>
                  <a:pt x="70225" y="119847"/>
                  <a:pt x="70225" y="119847"/>
                  <a:pt x="70225" y="119847"/>
                </a:cubicBezTo>
                <a:cubicBezTo>
                  <a:pt x="69067" y="118778"/>
                  <a:pt x="62893" y="112824"/>
                  <a:pt x="60771" y="101526"/>
                </a:cubicBezTo>
                <a:cubicBezTo>
                  <a:pt x="58649" y="89160"/>
                  <a:pt x="63665" y="79389"/>
                  <a:pt x="65016" y="77862"/>
                </a:cubicBezTo>
                <a:cubicBezTo>
                  <a:pt x="70418" y="70992"/>
                  <a:pt x="76784" y="59236"/>
                  <a:pt x="76784" y="59236"/>
                </a:cubicBezTo>
                <a:cubicBezTo>
                  <a:pt x="85080" y="57709"/>
                  <a:pt x="89710" y="51755"/>
                  <a:pt x="89710" y="51755"/>
                </a:cubicBezTo>
                <a:cubicBezTo>
                  <a:pt x="89710" y="51755"/>
                  <a:pt x="101286" y="56488"/>
                  <a:pt x="109581" y="51603"/>
                </a:cubicBezTo>
                <a:cubicBezTo>
                  <a:pt x="120000" y="44274"/>
                  <a:pt x="112668" y="34351"/>
                  <a:pt x="112668" y="34351"/>
                </a:cubicBezTo>
                <a:close/>
                <a:moveTo>
                  <a:pt x="31061" y="81832"/>
                </a:moveTo>
                <a:cubicBezTo>
                  <a:pt x="32025" y="81679"/>
                  <a:pt x="33762" y="81526"/>
                  <a:pt x="33762" y="81526"/>
                </a:cubicBezTo>
                <a:cubicBezTo>
                  <a:pt x="33376" y="83206"/>
                  <a:pt x="34726" y="85190"/>
                  <a:pt x="34726" y="85190"/>
                </a:cubicBezTo>
                <a:cubicBezTo>
                  <a:pt x="32797" y="83664"/>
                  <a:pt x="31061" y="81832"/>
                  <a:pt x="31061" y="81832"/>
                </a:cubicBezTo>
                <a:close/>
                <a:moveTo>
                  <a:pt x="62893" y="72519"/>
                </a:moveTo>
                <a:cubicBezTo>
                  <a:pt x="62893" y="72519"/>
                  <a:pt x="63858" y="65038"/>
                  <a:pt x="63279" y="60916"/>
                </a:cubicBezTo>
                <a:cubicBezTo>
                  <a:pt x="70803" y="61068"/>
                  <a:pt x="70803" y="61068"/>
                  <a:pt x="70803" y="61068"/>
                </a:cubicBezTo>
                <a:cubicBezTo>
                  <a:pt x="70803" y="61068"/>
                  <a:pt x="68488" y="67480"/>
                  <a:pt x="62893" y="725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sz="2400">
              <a:latin typeface="+mn-ea"/>
            </a:endParaRPr>
          </a:p>
        </p:txBody>
      </p:sp>
      <p:grpSp>
        <p:nvGrpSpPr>
          <p:cNvPr id="76" name="组合 75">
            <a:extLst>
              <a:ext uri="{FF2B5EF4-FFF2-40B4-BE49-F238E27FC236}">
                <a16:creationId xmlns="" xmlns:a16="http://schemas.microsoft.com/office/drawing/2014/main" id="{2BF18664-CFAB-4870-A273-128B879D159F}"/>
              </a:ext>
            </a:extLst>
          </p:cNvPr>
          <p:cNvGrpSpPr/>
          <p:nvPr/>
        </p:nvGrpSpPr>
        <p:grpSpPr>
          <a:xfrm>
            <a:off x="5384795" y="3608888"/>
            <a:ext cx="631445" cy="570202"/>
            <a:chOff x="7189986" y="5012075"/>
            <a:chExt cx="841927" cy="760269"/>
          </a:xfrm>
        </p:grpSpPr>
        <p:sp>
          <p:nvSpPr>
            <p:cNvPr id="77" name="iS1ide-PA_形状 2778">
              <a:extLst>
                <a:ext uri="{FF2B5EF4-FFF2-40B4-BE49-F238E27FC236}">
                  <a16:creationId xmlns="" xmlns:a16="http://schemas.microsoft.com/office/drawing/2014/main" id="{04F9F8A3-576E-444B-A6BD-C7BA41783BB4}"/>
                </a:ext>
              </a:extLst>
            </p:cNvPr>
            <p:cNvSpPr/>
            <p:nvPr/>
          </p:nvSpPr>
          <p:spPr>
            <a:xfrm>
              <a:off x="7435052" y="5012075"/>
              <a:ext cx="279328" cy="278873"/>
            </a:xfrm>
            <a:custGeom>
              <a:avLst/>
              <a:gdLst>
                <a:gd name="connsiteX0" fmla="*/ 80515 w 606580"/>
                <a:gd name="connsiteY0" fmla="*/ 531428 h 605592"/>
                <a:gd name="connsiteX1" fmla="*/ 526135 w 606580"/>
                <a:gd name="connsiteY1" fmla="*/ 531428 h 605592"/>
                <a:gd name="connsiteX2" fmla="*/ 526135 w 606580"/>
                <a:gd name="connsiteY2" fmla="*/ 556196 h 605592"/>
                <a:gd name="connsiteX3" fmla="*/ 80515 w 606580"/>
                <a:gd name="connsiteY3" fmla="*/ 556196 h 605592"/>
                <a:gd name="connsiteX4" fmla="*/ 111423 w 606580"/>
                <a:gd name="connsiteY4" fmla="*/ 432636 h 605592"/>
                <a:gd name="connsiteX5" fmla="*/ 136191 w 606580"/>
                <a:gd name="connsiteY5" fmla="*/ 432636 h 605592"/>
                <a:gd name="connsiteX6" fmla="*/ 136191 w 606580"/>
                <a:gd name="connsiteY6" fmla="*/ 457263 h 605592"/>
                <a:gd name="connsiteX7" fmla="*/ 111423 w 606580"/>
                <a:gd name="connsiteY7" fmla="*/ 457263 h 605592"/>
                <a:gd name="connsiteX8" fmla="*/ 74305 w 606580"/>
                <a:gd name="connsiteY8" fmla="*/ 432636 h 605592"/>
                <a:gd name="connsiteX9" fmla="*/ 99073 w 606580"/>
                <a:gd name="connsiteY9" fmla="*/ 432636 h 605592"/>
                <a:gd name="connsiteX10" fmla="*/ 99073 w 606580"/>
                <a:gd name="connsiteY10" fmla="*/ 457263 h 605592"/>
                <a:gd name="connsiteX11" fmla="*/ 74305 w 606580"/>
                <a:gd name="connsiteY11" fmla="*/ 457263 h 605592"/>
                <a:gd name="connsiteX12" fmla="*/ 37117 w 606580"/>
                <a:gd name="connsiteY12" fmla="*/ 432636 h 605592"/>
                <a:gd name="connsiteX13" fmla="*/ 61956 w 606580"/>
                <a:gd name="connsiteY13" fmla="*/ 432636 h 605592"/>
                <a:gd name="connsiteX14" fmla="*/ 61956 w 606580"/>
                <a:gd name="connsiteY14" fmla="*/ 457263 h 605592"/>
                <a:gd name="connsiteX15" fmla="*/ 37117 w 606580"/>
                <a:gd name="connsiteY15" fmla="*/ 457263 h 605592"/>
                <a:gd name="connsiteX16" fmla="*/ 303336 w 606580"/>
                <a:gd name="connsiteY16" fmla="*/ 284288 h 605592"/>
                <a:gd name="connsiteX17" fmla="*/ 266196 w 606580"/>
                <a:gd name="connsiteY17" fmla="*/ 321365 h 605592"/>
                <a:gd name="connsiteX18" fmla="*/ 303336 w 606580"/>
                <a:gd name="connsiteY18" fmla="*/ 358443 h 605592"/>
                <a:gd name="connsiteX19" fmla="*/ 340477 w 606580"/>
                <a:gd name="connsiteY19" fmla="*/ 321365 h 605592"/>
                <a:gd name="connsiteX20" fmla="*/ 303336 w 606580"/>
                <a:gd name="connsiteY20" fmla="*/ 284288 h 605592"/>
                <a:gd name="connsiteX21" fmla="*/ 303336 w 606580"/>
                <a:gd name="connsiteY21" fmla="*/ 259539 h 605592"/>
                <a:gd name="connsiteX22" fmla="*/ 365176 w 606580"/>
                <a:gd name="connsiteY22" fmla="*/ 321365 h 605592"/>
                <a:gd name="connsiteX23" fmla="*/ 303336 w 606580"/>
                <a:gd name="connsiteY23" fmla="*/ 383099 h 605592"/>
                <a:gd name="connsiteX24" fmla="*/ 241404 w 606580"/>
                <a:gd name="connsiteY24" fmla="*/ 321365 h 605592"/>
                <a:gd name="connsiteX25" fmla="*/ 303336 w 606580"/>
                <a:gd name="connsiteY25" fmla="*/ 259539 h 605592"/>
                <a:gd name="connsiteX26" fmla="*/ 544694 w 606580"/>
                <a:gd name="connsiteY26" fmla="*/ 185375 h 605592"/>
                <a:gd name="connsiteX27" fmla="*/ 569392 w 606580"/>
                <a:gd name="connsiteY27" fmla="*/ 185375 h 605592"/>
                <a:gd name="connsiteX28" fmla="*/ 569392 w 606580"/>
                <a:gd name="connsiteY28" fmla="*/ 210143 h 605592"/>
                <a:gd name="connsiteX29" fmla="*/ 544694 w 606580"/>
                <a:gd name="connsiteY29" fmla="*/ 210143 h 605592"/>
                <a:gd name="connsiteX30" fmla="*/ 507577 w 606580"/>
                <a:gd name="connsiteY30" fmla="*/ 185375 h 605592"/>
                <a:gd name="connsiteX31" fmla="*/ 532275 w 606580"/>
                <a:gd name="connsiteY31" fmla="*/ 185375 h 605592"/>
                <a:gd name="connsiteX32" fmla="*/ 532275 w 606580"/>
                <a:gd name="connsiteY32" fmla="*/ 210143 h 605592"/>
                <a:gd name="connsiteX33" fmla="*/ 507577 w 606580"/>
                <a:gd name="connsiteY33" fmla="*/ 210143 h 605592"/>
                <a:gd name="connsiteX34" fmla="*/ 470459 w 606580"/>
                <a:gd name="connsiteY34" fmla="*/ 185375 h 605592"/>
                <a:gd name="connsiteX35" fmla="*/ 495157 w 606580"/>
                <a:gd name="connsiteY35" fmla="*/ 185375 h 605592"/>
                <a:gd name="connsiteX36" fmla="*/ 495157 w 606580"/>
                <a:gd name="connsiteY36" fmla="*/ 210143 h 605592"/>
                <a:gd name="connsiteX37" fmla="*/ 470459 w 606580"/>
                <a:gd name="connsiteY37" fmla="*/ 210143 h 605592"/>
                <a:gd name="connsiteX38" fmla="*/ 278547 w 606580"/>
                <a:gd name="connsiteY38" fmla="*/ 166870 h 605592"/>
                <a:gd name="connsiteX39" fmla="*/ 278547 w 606580"/>
                <a:gd name="connsiteY39" fmla="*/ 196998 h 605592"/>
                <a:gd name="connsiteX40" fmla="*/ 269727 w 606580"/>
                <a:gd name="connsiteY40" fmla="*/ 208863 h 605592"/>
                <a:gd name="connsiteX41" fmla="*/ 247443 w 606580"/>
                <a:gd name="connsiteY41" fmla="*/ 218041 h 605592"/>
                <a:gd name="connsiteX42" fmla="*/ 232774 w 606580"/>
                <a:gd name="connsiteY42" fmla="*/ 215908 h 605592"/>
                <a:gd name="connsiteX43" fmla="*/ 211419 w 606580"/>
                <a:gd name="connsiteY43" fmla="*/ 194680 h 605592"/>
                <a:gd name="connsiteX44" fmla="*/ 176416 w 606580"/>
                <a:gd name="connsiteY44" fmla="*/ 229628 h 605592"/>
                <a:gd name="connsiteX45" fmla="*/ 197678 w 606580"/>
                <a:gd name="connsiteY45" fmla="*/ 250949 h 605592"/>
                <a:gd name="connsiteX46" fmla="*/ 199813 w 606580"/>
                <a:gd name="connsiteY46" fmla="*/ 265596 h 605592"/>
                <a:gd name="connsiteX47" fmla="*/ 190621 w 606580"/>
                <a:gd name="connsiteY47" fmla="*/ 287844 h 605592"/>
                <a:gd name="connsiteX48" fmla="*/ 178737 w 606580"/>
                <a:gd name="connsiteY48" fmla="*/ 296650 h 605592"/>
                <a:gd name="connsiteX49" fmla="*/ 148562 w 606580"/>
                <a:gd name="connsiteY49" fmla="*/ 296650 h 605592"/>
                <a:gd name="connsiteX50" fmla="*/ 148562 w 606580"/>
                <a:gd name="connsiteY50" fmla="*/ 346060 h 605592"/>
                <a:gd name="connsiteX51" fmla="*/ 178737 w 606580"/>
                <a:gd name="connsiteY51" fmla="*/ 346060 h 605592"/>
                <a:gd name="connsiteX52" fmla="*/ 190621 w 606580"/>
                <a:gd name="connsiteY52" fmla="*/ 354866 h 605592"/>
                <a:gd name="connsiteX53" fmla="*/ 199813 w 606580"/>
                <a:gd name="connsiteY53" fmla="*/ 377114 h 605592"/>
                <a:gd name="connsiteX54" fmla="*/ 197678 w 606580"/>
                <a:gd name="connsiteY54" fmla="*/ 391761 h 605592"/>
                <a:gd name="connsiteX55" fmla="*/ 176416 w 606580"/>
                <a:gd name="connsiteY55" fmla="*/ 413175 h 605592"/>
                <a:gd name="connsiteX56" fmla="*/ 211419 w 606580"/>
                <a:gd name="connsiteY56" fmla="*/ 448123 h 605592"/>
                <a:gd name="connsiteX57" fmla="*/ 232774 w 606580"/>
                <a:gd name="connsiteY57" fmla="*/ 426802 h 605592"/>
                <a:gd name="connsiteX58" fmla="*/ 241501 w 606580"/>
                <a:gd name="connsiteY58" fmla="*/ 423186 h 605592"/>
                <a:gd name="connsiteX59" fmla="*/ 247443 w 606580"/>
                <a:gd name="connsiteY59" fmla="*/ 424762 h 605592"/>
                <a:gd name="connsiteX60" fmla="*/ 269727 w 606580"/>
                <a:gd name="connsiteY60" fmla="*/ 433847 h 605592"/>
                <a:gd name="connsiteX61" fmla="*/ 278547 w 606580"/>
                <a:gd name="connsiteY61" fmla="*/ 445712 h 605592"/>
                <a:gd name="connsiteX62" fmla="*/ 278547 w 606580"/>
                <a:gd name="connsiteY62" fmla="*/ 475840 h 605592"/>
                <a:gd name="connsiteX63" fmla="*/ 328034 w 606580"/>
                <a:gd name="connsiteY63" fmla="*/ 475840 h 605592"/>
                <a:gd name="connsiteX64" fmla="*/ 328034 w 606580"/>
                <a:gd name="connsiteY64" fmla="*/ 445712 h 605592"/>
                <a:gd name="connsiteX65" fmla="*/ 336854 w 606580"/>
                <a:gd name="connsiteY65" fmla="*/ 433847 h 605592"/>
                <a:gd name="connsiteX66" fmla="*/ 359138 w 606580"/>
                <a:gd name="connsiteY66" fmla="*/ 424762 h 605592"/>
                <a:gd name="connsiteX67" fmla="*/ 373807 w 606580"/>
                <a:gd name="connsiteY67" fmla="*/ 426802 h 605592"/>
                <a:gd name="connsiteX68" fmla="*/ 395255 w 606580"/>
                <a:gd name="connsiteY68" fmla="*/ 448030 h 605592"/>
                <a:gd name="connsiteX69" fmla="*/ 430258 w 606580"/>
                <a:gd name="connsiteY69" fmla="*/ 413082 h 605592"/>
                <a:gd name="connsiteX70" fmla="*/ 408903 w 606580"/>
                <a:gd name="connsiteY70" fmla="*/ 391761 h 605592"/>
                <a:gd name="connsiteX71" fmla="*/ 406861 w 606580"/>
                <a:gd name="connsiteY71" fmla="*/ 377114 h 605592"/>
                <a:gd name="connsiteX72" fmla="*/ 415960 w 606580"/>
                <a:gd name="connsiteY72" fmla="*/ 354866 h 605592"/>
                <a:gd name="connsiteX73" fmla="*/ 427844 w 606580"/>
                <a:gd name="connsiteY73" fmla="*/ 346060 h 605592"/>
                <a:gd name="connsiteX74" fmla="*/ 458019 w 606580"/>
                <a:gd name="connsiteY74" fmla="*/ 346060 h 605592"/>
                <a:gd name="connsiteX75" fmla="*/ 458019 w 606580"/>
                <a:gd name="connsiteY75" fmla="*/ 296650 h 605592"/>
                <a:gd name="connsiteX76" fmla="*/ 427844 w 606580"/>
                <a:gd name="connsiteY76" fmla="*/ 296650 h 605592"/>
                <a:gd name="connsiteX77" fmla="*/ 415960 w 606580"/>
                <a:gd name="connsiteY77" fmla="*/ 287844 h 605592"/>
                <a:gd name="connsiteX78" fmla="*/ 406861 w 606580"/>
                <a:gd name="connsiteY78" fmla="*/ 265596 h 605592"/>
                <a:gd name="connsiteX79" fmla="*/ 408903 w 606580"/>
                <a:gd name="connsiteY79" fmla="*/ 250949 h 605592"/>
                <a:gd name="connsiteX80" fmla="*/ 430165 w 606580"/>
                <a:gd name="connsiteY80" fmla="*/ 229628 h 605592"/>
                <a:gd name="connsiteX81" fmla="*/ 395162 w 606580"/>
                <a:gd name="connsiteY81" fmla="*/ 194680 h 605592"/>
                <a:gd name="connsiteX82" fmla="*/ 373807 w 606580"/>
                <a:gd name="connsiteY82" fmla="*/ 215908 h 605592"/>
                <a:gd name="connsiteX83" fmla="*/ 359138 w 606580"/>
                <a:gd name="connsiteY83" fmla="*/ 218041 h 605592"/>
                <a:gd name="connsiteX84" fmla="*/ 336854 w 606580"/>
                <a:gd name="connsiteY84" fmla="*/ 208863 h 605592"/>
                <a:gd name="connsiteX85" fmla="*/ 328034 w 606580"/>
                <a:gd name="connsiteY85" fmla="*/ 196998 h 605592"/>
                <a:gd name="connsiteX86" fmla="*/ 328034 w 606580"/>
                <a:gd name="connsiteY86" fmla="*/ 166870 h 605592"/>
                <a:gd name="connsiteX87" fmla="*/ 278547 w 606580"/>
                <a:gd name="connsiteY87" fmla="*/ 142119 h 605592"/>
                <a:gd name="connsiteX88" fmla="*/ 328034 w 606580"/>
                <a:gd name="connsiteY88" fmla="*/ 142119 h 605592"/>
                <a:gd name="connsiteX89" fmla="*/ 352824 w 606580"/>
                <a:gd name="connsiteY89" fmla="*/ 166870 h 605592"/>
                <a:gd name="connsiteX90" fmla="*/ 352824 w 606580"/>
                <a:gd name="connsiteY90" fmla="*/ 188098 h 605592"/>
                <a:gd name="connsiteX91" fmla="*/ 362666 w 606580"/>
                <a:gd name="connsiteY91" fmla="*/ 192177 h 605592"/>
                <a:gd name="connsiteX92" fmla="*/ 377800 w 606580"/>
                <a:gd name="connsiteY92" fmla="*/ 177160 h 605592"/>
                <a:gd name="connsiteX93" fmla="*/ 395255 w 606580"/>
                <a:gd name="connsiteY93" fmla="*/ 169929 h 605592"/>
                <a:gd name="connsiteX94" fmla="*/ 412710 w 606580"/>
                <a:gd name="connsiteY94" fmla="*/ 177160 h 605592"/>
                <a:gd name="connsiteX95" fmla="*/ 447713 w 606580"/>
                <a:gd name="connsiteY95" fmla="*/ 212108 h 605592"/>
                <a:gd name="connsiteX96" fmla="*/ 454955 w 606580"/>
                <a:gd name="connsiteY96" fmla="*/ 229628 h 605592"/>
                <a:gd name="connsiteX97" fmla="*/ 447713 w 606580"/>
                <a:gd name="connsiteY97" fmla="*/ 247056 h 605592"/>
                <a:gd name="connsiteX98" fmla="*/ 432765 w 606580"/>
                <a:gd name="connsiteY98" fmla="*/ 262073 h 605592"/>
                <a:gd name="connsiteX99" fmla="*/ 436757 w 606580"/>
                <a:gd name="connsiteY99" fmla="*/ 271899 h 605592"/>
                <a:gd name="connsiteX100" fmla="*/ 458019 w 606580"/>
                <a:gd name="connsiteY100" fmla="*/ 271899 h 605592"/>
                <a:gd name="connsiteX101" fmla="*/ 482809 w 606580"/>
                <a:gd name="connsiteY101" fmla="*/ 296650 h 605592"/>
                <a:gd name="connsiteX102" fmla="*/ 482809 w 606580"/>
                <a:gd name="connsiteY102" fmla="*/ 346060 h 605592"/>
                <a:gd name="connsiteX103" fmla="*/ 458019 w 606580"/>
                <a:gd name="connsiteY103" fmla="*/ 370811 h 605592"/>
                <a:gd name="connsiteX104" fmla="*/ 436757 w 606580"/>
                <a:gd name="connsiteY104" fmla="*/ 370811 h 605592"/>
                <a:gd name="connsiteX105" fmla="*/ 432765 w 606580"/>
                <a:gd name="connsiteY105" fmla="*/ 380637 h 605592"/>
                <a:gd name="connsiteX106" fmla="*/ 447806 w 606580"/>
                <a:gd name="connsiteY106" fmla="*/ 395747 h 605592"/>
                <a:gd name="connsiteX107" fmla="*/ 454955 w 606580"/>
                <a:gd name="connsiteY107" fmla="*/ 413175 h 605592"/>
                <a:gd name="connsiteX108" fmla="*/ 447713 w 606580"/>
                <a:gd name="connsiteY108" fmla="*/ 430602 h 605592"/>
                <a:gd name="connsiteX109" fmla="*/ 412710 w 606580"/>
                <a:gd name="connsiteY109" fmla="*/ 465550 h 605592"/>
                <a:gd name="connsiteX110" fmla="*/ 395255 w 606580"/>
                <a:gd name="connsiteY110" fmla="*/ 472781 h 605592"/>
                <a:gd name="connsiteX111" fmla="*/ 377707 w 606580"/>
                <a:gd name="connsiteY111" fmla="*/ 465550 h 605592"/>
                <a:gd name="connsiteX112" fmla="*/ 362666 w 606580"/>
                <a:gd name="connsiteY112" fmla="*/ 450626 h 605592"/>
                <a:gd name="connsiteX113" fmla="*/ 352824 w 606580"/>
                <a:gd name="connsiteY113" fmla="*/ 454612 h 605592"/>
                <a:gd name="connsiteX114" fmla="*/ 352824 w 606580"/>
                <a:gd name="connsiteY114" fmla="*/ 475840 h 605592"/>
                <a:gd name="connsiteX115" fmla="*/ 328034 w 606580"/>
                <a:gd name="connsiteY115" fmla="*/ 500591 h 605592"/>
                <a:gd name="connsiteX116" fmla="*/ 278547 w 606580"/>
                <a:gd name="connsiteY116" fmla="*/ 500591 h 605592"/>
                <a:gd name="connsiteX117" fmla="*/ 253757 w 606580"/>
                <a:gd name="connsiteY117" fmla="*/ 475840 h 605592"/>
                <a:gd name="connsiteX118" fmla="*/ 253757 w 606580"/>
                <a:gd name="connsiteY118" fmla="*/ 454612 h 605592"/>
                <a:gd name="connsiteX119" fmla="*/ 243915 w 606580"/>
                <a:gd name="connsiteY119" fmla="*/ 450626 h 605592"/>
                <a:gd name="connsiteX120" fmla="*/ 228874 w 606580"/>
                <a:gd name="connsiteY120" fmla="*/ 465643 h 605592"/>
                <a:gd name="connsiteX121" fmla="*/ 211419 w 606580"/>
                <a:gd name="connsiteY121" fmla="*/ 472781 h 605592"/>
                <a:gd name="connsiteX122" fmla="*/ 193871 w 606580"/>
                <a:gd name="connsiteY122" fmla="*/ 465550 h 605592"/>
                <a:gd name="connsiteX123" fmla="*/ 158868 w 606580"/>
                <a:gd name="connsiteY123" fmla="*/ 430602 h 605592"/>
                <a:gd name="connsiteX124" fmla="*/ 151626 w 606580"/>
                <a:gd name="connsiteY124" fmla="*/ 413175 h 605592"/>
                <a:gd name="connsiteX125" fmla="*/ 158868 w 606580"/>
                <a:gd name="connsiteY125" fmla="*/ 395654 h 605592"/>
                <a:gd name="connsiteX126" fmla="*/ 173909 w 606580"/>
                <a:gd name="connsiteY126" fmla="*/ 380637 h 605592"/>
                <a:gd name="connsiteX127" fmla="*/ 169824 w 606580"/>
                <a:gd name="connsiteY127" fmla="*/ 370811 h 605592"/>
                <a:gd name="connsiteX128" fmla="*/ 148562 w 606580"/>
                <a:gd name="connsiteY128" fmla="*/ 370811 h 605592"/>
                <a:gd name="connsiteX129" fmla="*/ 123772 w 606580"/>
                <a:gd name="connsiteY129" fmla="*/ 346060 h 605592"/>
                <a:gd name="connsiteX130" fmla="*/ 123772 w 606580"/>
                <a:gd name="connsiteY130" fmla="*/ 296650 h 605592"/>
                <a:gd name="connsiteX131" fmla="*/ 148562 w 606580"/>
                <a:gd name="connsiteY131" fmla="*/ 271899 h 605592"/>
                <a:gd name="connsiteX132" fmla="*/ 169824 w 606580"/>
                <a:gd name="connsiteY132" fmla="*/ 271899 h 605592"/>
                <a:gd name="connsiteX133" fmla="*/ 173909 w 606580"/>
                <a:gd name="connsiteY133" fmla="*/ 262073 h 605592"/>
                <a:gd name="connsiteX134" fmla="*/ 158868 w 606580"/>
                <a:gd name="connsiteY134" fmla="*/ 247056 h 605592"/>
                <a:gd name="connsiteX135" fmla="*/ 151626 w 606580"/>
                <a:gd name="connsiteY135" fmla="*/ 229628 h 605592"/>
                <a:gd name="connsiteX136" fmla="*/ 158868 w 606580"/>
                <a:gd name="connsiteY136" fmla="*/ 212108 h 605592"/>
                <a:gd name="connsiteX137" fmla="*/ 193871 w 606580"/>
                <a:gd name="connsiteY137" fmla="*/ 177160 h 605592"/>
                <a:gd name="connsiteX138" fmla="*/ 211419 w 606580"/>
                <a:gd name="connsiteY138" fmla="*/ 169929 h 605592"/>
                <a:gd name="connsiteX139" fmla="*/ 228874 w 606580"/>
                <a:gd name="connsiteY139" fmla="*/ 177160 h 605592"/>
                <a:gd name="connsiteX140" fmla="*/ 243915 w 606580"/>
                <a:gd name="connsiteY140" fmla="*/ 192177 h 605592"/>
                <a:gd name="connsiteX141" fmla="*/ 253757 w 606580"/>
                <a:gd name="connsiteY141" fmla="*/ 188098 h 605592"/>
                <a:gd name="connsiteX142" fmla="*/ 253757 w 606580"/>
                <a:gd name="connsiteY142" fmla="*/ 166870 h 605592"/>
                <a:gd name="connsiteX143" fmla="*/ 278547 w 606580"/>
                <a:gd name="connsiteY143" fmla="*/ 142119 h 605592"/>
                <a:gd name="connsiteX144" fmla="*/ 24791 w 606580"/>
                <a:gd name="connsiteY144" fmla="*/ 111237 h 605592"/>
                <a:gd name="connsiteX145" fmla="*/ 24791 w 606580"/>
                <a:gd name="connsiteY145" fmla="*/ 580935 h 605592"/>
                <a:gd name="connsiteX146" fmla="*/ 581882 w 606580"/>
                <a:gd name="connsiteY146" fmla="*/ 580935 h 605592"/>
                <a:gd name="connsiteX147" fmla="*/ 581882 w 606580"/>
                <a:gd name="connsiteY147" fmla="*/ 111237 h 605592"/>
                <a:gd name="connsiteX148" fmla="*/ 513716 w 606580"/>
                <a:gd name="connsiteY148" fmla="*/ 43257 h 605592"/>
                <a:gd name="connsiteX149" fmla="*/ 557043 w 606580"/>
                <a:gd name="connsiteY149" fmla="*/ 43257 h 605592"/>
                <a:gd name="connsiteX150" fmla="*/ 557043 w 606580"/>
                <a:gd name="connsiteY150" fmla="*/ 67955 h 605592"/>
                <a:gd name="connsiteX151" fmla="*/ 513716 w 606580"/>
                <a:gd name="connsiteY151" fmla="*/ 67955 h 605592"/>
                <a:gd name="connsiteX152" fmla="*/ 111423 w 606580"/>
                <a:gd name="connsiteY152" fmla="*/ 43257 h 605592"/>
                <a:gd name="connsiteX153" fmla="*/ 154750 w 606580"/>
                <a:gd name="connsiteY153" fmla="*/ 43257 h 605592"/>
                <a:gd name="connsiteX154" fmla="*/ 154750 w 606580"/>
                <a:gd name="connsiteY154" fmla="*/ 67955 h 605592"/>
                <a:gd name="connsiteX155" fmla="*/ 111423 w 606580"/>
                <a:gd name="connsiteY155" fmla="*/ 67955 h 605592"/>
                <a:gd name="connsiteX156" fmla="*/ 49466 w 606580"/>
                <a:gd name="connsiteY156" fmla="*/ 43257 h 605592"/>
                <a:gd name="connsiteX157" fmla="*/ 92864 w 606580"/>
                <a:gd name="connsiteY157" fmla="*/ 43257 h 605592"/>
                <a:gd name="connsiteX158" fmla="*/ 92864 w 606580"/>
                <a:gd name="connsiteY158" fmla="*/ 67955 h 605592"/>
                <a:gd name="connsiteX159" fmla="*/ 49466 w 606580"/>
                <a:gd name="connsiteY159" fmla="*/ 67955 h 605592"/>
                <a:gd name="connsiteX160" fmla="*/ 24791 w 606580"/>
                <a:gd name="connsiteY160" fmla="*/ 24750 h 605592"/>
                <a:gd name="connsiteX161" fmla="*/ 24791 w 606580"/>
                <a:gd name="connsiteY161" fmla="*/ 86487 h 605592"/>
                <a:gd name="connsiteX162" fmla="*/ 581882 w 606580"/>
                <a:gd name="connsiteY162" fmla="*/ 86487 h 605592"/>
                <a:gd name="connsiteX163" fmla="*/ 581882 w 606580"/>
                <a:gd name="connsiteY163" fmla="*/ 24750 h 605592"/>
                <a:gd name="connsiteX164" fmla="*/ 24791 w 606580"/>
                <a:gd name="connsiteY164" fmla="*/ 0 h 605592"/>
                <a:gd name="connsiteX165" fmla="*/ 581882 w 606580"/>
                <a:gd name="connsiteY165" fmla="*/ 0 h 605592"/>
                <a:gd name="connsiteX166" fmla="*/ 606580 w 606580"/>
                <a:gd name="connsiteY166" fmla="*/ 24750 h 605592"/>
                <a:gd name="connsiteX167" fmla="*/ 606580 w 606580"/>
                <a:gd name="connsiteY167" fmla="*/ 580935 h 605592"/>
                <a:gd name="connsiteX168" fmla="*/ 581882 w 606580"/>
                <a:gd name="connsiteY168" fmla="*/ 605592 h 605592"/>
                <a:gd name="connsiteX169" fmla="*/ 24791 w 606580"/>
                <a:gd name="connsiteY169" fmla="*/ 605592 h 605592"/>
                <a:gd name="connsiteX170" fmla="*/ 0 w 606580"/>
                <a:gd name="connsiteY170" fmla="*/ 580935 h 605592"/>
                <a:gd name="connsiteX171" fmla="*/ 0 w 606580"/>
                <a:gd name="connsiteY171" fmla="*/ 24750 h 605592"/>
                <a:gd name="connsiteX172" fmla="*/ 24791 w 606580"/>
                <a:gd name="connsiteY172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606580" h="605592">
                  <a:moveTo>
                    <a:pt x="80515" y="531428"/>
                  </a:moveTo>
                  <a:lnTo>
                    <a:pt x="526135" y="531428"/>
                  </a:lnTo>
                  <a:lnTo>
                    <a:pt x="526135" y="556196"/>
                  </a:lnTo>
                  <a:lnTo>
                    <a:pt x="80515" y="556196"/>
                  </a:lnTo>
                  <a:close/>
                  <a:moveTo>
                    <a:pt x="111423" y="432636"/>
                  </a:moveTo>
                  <a:lnTo>
                    <a:pt x="136191" y="432636"/>
                  </a:lnTo>
                  <a:lnTo>
                    <a:pt x="136191" y="457263"/>
                  </a:lnTo>
                  <a:lnTo>
                    <a:pt x="111423" y="457263"/>
                  </a:lnTo>
                  <a:close/>
                  <a:moveTo>
                    <a:pt x="74305" y="432636"/>
                  </a:moveTo>
                  <a:lnTo>
                    <a:pt x="99073" y="432636"/>
                  </a:lnTo>
                  <a:lnTo>
                    <a:pt x="99073" y="457263"/>
                  </a:lnTo>
                  <a:lnTo>
                    <a:pt x="74305" y="457263"/>
                  </a:lnTo>
                  <a:close/>
                  <a:moveTo>
                    <a:pt x="37117" y="432636"/>
                  </a:moveTo>
                  <a:lnTo>
                    <a:pt x="61956" y="432636"/>
                  </a:lnTo>
                  <a:lnTo>
                    <a:pt x="61956" y="457263"/>
                  </a:lnTo>
                  <a:lnTo>
                    <a:pt x="37117" y="457263"/>
                  </a:lnTo>
                  <a:close/>
                  <a:moveTo>
                    <a:pt x="303336" y="284288"/>
                  </a:moveTo>
                  <a:cubicBezTo>
                    <a:pt x="282816" y="284288"/>
                    <a:pt x="266196" y="300880"/>
                    <a:pt x="266196" y="321365"/>
                  </a:cubicBezTo>
                  <a:cubicBezTo>
                    <a:pt x="266196" y="341758"/>
                    <a:pt x="282816" y="358443"/>
                    <a:pt x="303336" y="358443"/>
                  </a:cubicBezTo>
                  <a:cubicBezTo>
                    <a:pt x="323764" y="358443"/>
                    <a:pt x="340477" y="341758"/>
                    <a:pt x="340477" y="321365"/>
                  </a:cubicBezTo>
                  <a:cubicBezTo>
                    <a:pt x="340477" y="300880"/>
                    <a:pt x="323764" y="284288"/>
                    <a:pt x="303336" y="284288"/>
                  </a:cubicBezTo>
                  <a:close/>
                  <a:moveTo>
                    <a:pt x="303336" y="259539"/>
                  </a:moveTo>
                  <a:cubicBezTo>
                    <a:pt x="337413" y="259539"/>
                    <a:pt x="365176" y="287254"/>
                    <a:pt x="365176" y="321365"/>
                  </a:cubicBezTo>
                  <a:cubicBezTo>
                    <a:pt x="365176" y="355384"/>
                    <a:pt x="337413" y="383099"/>
                    <a:pt x="303336" y="383099"/>
                  </a:cubicBezTo>
                  <a:cubicBezTo>
                    <a:pt x="269167" y="383099"/>
                    <a:pt x="241404" y="355384"/>
                    <a:pt x="241404" y="321365"/>
                  </a:cubicBezTo>
                  <a:cubicBezTo>
                    <a:pt x="241404" y="287254"/>
                    <a:pt x="269167" y="259539"/>
                    <a:pt x="303336" y="259539"/>
                  </a:cubicBezTo>
                  <a:close/>
                  <a:moveTo>
                    <a:pt x="544694" y="185375"/>
                  </a:moveTo>
                  <a:lnTo>
                    <a:pt x="569392" y="185375"/>
                  </a:lnTo>
                  <a:lnTo>
                    <a:pt x="569392" y="210143"/>
                  </a:lnTo>
                  <a:lnTo>
                    <a:pt x="544694" y="210143"/>
                  </a:lnTo>
                  <a:close/>
                  <a:moveTo>
                    <a:pt x="507577" y="185375"/>
                  </a:moveTo>
                  <a:lnTo>
                    <a:pt x="532275" y="185375"/>
                  </a:lnTo>
                  <a:lnTo>
                    <a:pt x="532275" y="210143"/>
                  </a:lnTo>
                  <a:lnTo>
                    <a:pt x="507577" y="210143"/>
                  </a:lnTo>
                  <a:close/>
                  <a:moveTo>
                    <a:pt x="470459" y="185375"/>
                  </a:moveTo>
                  <a:lnTo>
                    <a:pt x="495157" y="185375"/>
                  </a:lnTo>
                  <a:lnTo>
                    <a:pt x="495157" y="210143"/>
                  </a:lnTo>
                  <a:lnTo>
                    <a:pt x="470459" y="210143"/>
                  </a:lnTo>
                  <a:close/>
                  <a:moveTo>
                    <a:pt x="278547" y="166870"/>
                  </a:moveTo>
                  <a:lnTo>
                    <a:pt x="278547" y="196998"/>
                  </a:lnTo>
                  <a:cubicBezTo>
                    <a:pt x="278547" y="202467"/>
                    <a:pt x="274926" y="207287"/>
                    <a:pt x="269727" y="208863"/>
                  </a:cubicBezTo>
                  <a:cubicBezTo>
                    <a:pt x="261556" y="211273"/>
                    <a:pt x="254128" y="214333"/>
                    <a:pt x="247443" y="218041"/>
                  </a:cubicBezTo>
                  <a:cubicBezTo>
                    <a:pt x="242708" y="220636"/>
                    <a:pt x="236673" y="219802"/>
                    <a:pt x="232774" y="215908"/>
                  </a:cubicBezTo>
                  <a:lnTo>
                    <a:pt x="211419" y="194680"/>
                  </a:lnTo>
                  <a:lnTo>
                    <a:pt x="176416" y="229628"/>
                  </a:lnTo>
                  <a:lnTo>
                    <a:pt x="197678" y="250949"/>
                  </a:lnTo>
                  <a:cubicBezTo>
                    <a:pt x="201577" y="254843"/>
                    <a:pt x="202413" y="260868"/>
                    <a:pt x="199813" y="265596"/>
                  </a:cubicBezTo>
                  <a:cubicBezTo>
                    <a:pt x="196192" y="272270"/>
                    <a:pt x="193035" y="279686"/>
                    <a:pt x="190621" y="287844"/>
                  </a:cubicBezTo>
                  <a:cubicBezTo>
                    <a:pt x="189043" y="293035"/>
                    <a:pt x="184215" y="296650"/>
                    <a:pt x="178737" y="296650"/>
                  </a:cubicBezTo>
                  <a:lnTo>
                    <a:pt x="148562" y="296650"/>
                  </a:lnTo>
                  <a:lnTo>
                    <a:pt x="148562" y="346060"/>
                  </a:lnTo>
                  <a:lnTo>
                    <a:pt x="178737" y="346060"/>
                  </a:lnTo>
                  <a:cubicBezTo>
                    <a:pt x="184215" y="346060"/>
                    <a:pt x="189043" y="349675"/>
                    <a:pt x="190621" y="354866"/>
                  </a:cubicBezTo>
                  <a:cubicBezTo>
                    <a:pt x="193035" y="363024"/>
                    <a:pt x="196099" y="370533"/>
                    <a:pt x="199813" y="377114"/>
                  </a:cubicBezTo>
                  <a:cubicBezTo>
                    <a:pt x="202413" y="381935"/>
                    <a:pt x="201577" y="387867"/>
                    <a:pt x="197678" y="391761"/>
                  </a:cubicBezTo>
                  <a:lnTo>
                    <a:pt x="176416" y="413175"/>
                  </a:lnTo>
                  <a:lnTo>
                    <a:pt x="211419" y="448123"/>
                  </a:lnTo>
                  <a:lnTo>
                    <a:pt x="232774" y="426802"/>
                  </a:lnTo>
                  <a:cubicBezTo>
                    <a:pt x="235188" y="424484"/>
                    <a:pt x="238344" y="423186"/>
                    <a:pt x="241501" y="423186"/>
                  </a:cubicBezTo>
                  <a:cubicBezTo>
                    <a:pt x="243544" y="423186"/>
                    <a:pt x="245586" y="423742"/>
                    <a:pt x="247443" y="424762"/>
                  </a:cubicBezTo>
                  <a:cubicBezTo>
                    <a:pt x="254128" y="428377"/>
                    <a:pt x="261556" y="431437"/>
                    <a:pt x="269727" y="433847"/>
                  </a:cubicBezTo>
                  <a:cubicBezTo>
                    <a:pt x="274926" y="435423"/>
                    <a:pt x="278547" y="440243"/>
                    <a:pt x="278547" y="445712"/>
                  </a:cubicBezTo>
                  <a:lnTo>
                    <a:pt x="278547" y="475840"/>
                  </a:lnTo>
                  <a:lnTo>
                    <a:pt x="328034" y="475840"/>
                  </a:lnTo>
                  <a:lnTo>
                    <a:pt x="328034" y="445712"/>
                  </a:lnTo>
                  <a:cubicBezTo>
                    <a:pt x="328034" y="440243"/>
                    <a:pt x="331655" y="435423"/>
                    <a:pt x="336854" y="433847"/>
                  </a:cubicBezTo>
                  <a:cubicBezTo>
                    <a:pt x="345025" y="431437"/>
                    <a:pt x="352546" y="428377"/>
                    <a:pt x="359138" y="424762"/>
                  </a:cubicBezTo>
                  <a:cubicBezTo>
                    <a:pt x="363966" y="422074"/>
                    <a:pt x="369908" y="422908"/>
                    <a:pt x="373807" y="426802"/>
                  </a:cubicBezTo>
                  <a:lnTo>
                    <a:pt x="395255" y="448030"/>
                  </a:lnTo>
                  <a:lnTo>
                    <a:pt x="430258" y="413082"/>
                  </a:lnTo>
                  <a:lnTo>
                    <a:pt x="408903" y="391761"/>
                  </a:lnTo>
                  <a:cubicBezTo>
                    <a:pt x="405004" y="387867"/>
                    <a:pt x="404168" y="381935"/>
                    <a:pt x="406861" y="377114"/>
                  </a:cubicBezTo>
                  <a:cubicBezTo>
                    <a:pt x="410482" y="370533"/>
                    <a:pt x="413546" y="363024"/>
                    <a:pt x="415960" y="354866"/>
                  </a:cubicBezTo>
                  <a:cubicBezTo>
                    <a:pt x="417538" y="349675"/>
                    <a:pt x="422366" y="346060"/>
                    <a:pt x="427844" y="346060"/>
                  </a:cubicBezTo>
                  <a:lnTo>
                    <a:pt x="458019" y="346060"/>
                  </a:lnTo>
                  <a:lnTo>
                    <a:pt x="458019" y="296650"/>
                  </a:lnTo>
                  <a:lnTo>
                    <a:pt x="427844" y="296650"/>
                  </a:lnTo>
                  <a:cubicBezTo>
                    <a:pt x="422366" y="296650"/>
                    <a:pt x="417538" y="293035"/>
                    <a:pt x="415960" y="287844"/>
                  </a:cubicBezTo>
                  <a:cubicBezTo>
                    <a:pt x="413546" y="279686"/>
                    <a:pt x="410482" y="272270"/>
                    <a:pt x="406861" y="265596"/>
                  </a:cubicBezTo>
                  <a:cubicBezTo>
                    <a:pt x="404168" y="260868"/>
                    <a:pt x="405004" y="254843"/>
                    <a:pt x="408903" y="250949"/>
                  </a:cubicBezTo>
                  <a:lnTo>
                    <a:pt x="430165" y="229628"/>
                  </a:lnTo>
                  <a:lnTo>
                    <a:pt x="395162" y="194680"/>
                  </a:lnTo>
                  <a:lnTo>
                    <a:pt x="373807" y="215908"/>
                  </a:lnTo>
                  <a:cubicBezTo>
                    <a:pt x="369908" y="219802"/>
                    <a:pt x="363966" y="220636"/>
                    <a:pt x="359138" y="218041"/>
                  </a:cubicBezTo>
                  <a:cubicBezTo>
                    <a:pt x="352546" y="214425"/>
                    <a:pt x="345025" y="211273"/>
                    <a:pt x="336854" y="208863"/>
                  </a:cubicBezTo>
                  <a:cubicBezTo>
                    <a:pt x="331655" y="207287"/>
                    <a:pt x="328034" y="202467"/>
                    <a:pt x="328034" y="196998"/>
                  </a:cubicBezTo>
                  <a:lnTo>
                    <a:pt x="328034" y="166870"/>
                  </a:lnTo>
                  <a:close/>
                  <a:moveTo>
                    <a:pt x="278547" y="142119"/>
                  </a:moveTo>
                  <a:lnTo>
                    <a:pt x="328034" y="142119"/>
                  </a:lnTo>
                  <a:cubicBezTo>
                    <a:pt x="341682" y="142119"/>
                    <a:pt x="352824" y="153243"/>
                    <a:pt x="352824" y="166870"/>
                  </a:cubicBezTo>
                  <a:lnTo>
                    <a:pt x="352824" y="188098"/>
                  </a:lnTo>
                  <a:cubicBezTo>
                    <a:pt x="356167" y="189396"/>
                    <a:pt x="359509" y="190694"/>
                    <a:pt x="362666" y="192177"/>
                  </a:cubicBezTo>
                  <a:lnTo>
                    <a:pt x="377800" y="177160"/>
                  </a:lnTo>
                  <a:cubicBezTo>
                    <a:pt x="382442" y="172525"/>
                    <a:pt x="388663" y="169929"/>
                    <a:pt x="395255" y="169929"/>
                  </a:cubicBezTo>
                  <a:cubicBezTo>
                    <a:pt x="401847" y="169929"/>
                    <a:pt x="408068" y="172525"/>
                    <a:pt x="412710" y="177160"/>
                  </a:cubicBezTo>
                  <a:lnTo>
                    <a:pt x="447713" y="212108"/>
                  </a:lnTo>
                  <a:cubicBezTo>
                    <a:pt x="452448" y="216835"/>
                    <a:pt x="454955" y="223046"/>
                    <a:pt x="454955" y="229628"/>
                  </a:cubicBezTo>
                  <a:cubicBezTo>
                    <a:pt x="454955" y="236210"/>
                    <a:pt x="452448" y="242421"/>
                    <a:pt x="447713" y="247056"/>
                  </a:cubicBezTo>
                  <a:lnTo>
                    <a:pt x="432765" y="262073"/>
                  </a:lnTo>
                  <a:cubicBezTo>
                    <a:pt x="434158" y="265318"/>
                    <a:pt x="435550" y="268562"/>
                    <a:pt x="436757" y="271899"/>
                  </a:cubicBezTo>
                  <a:lnTo>
                    <a:pt x="458019" y="271899"/>
                  </a:lnTo>
                  <a:cubicBezTo>
                    <a:pt x="471667" y="271899"/>
                    <a:pt x="482809" y="283023"/>
                    <a:pt x="482809" y="296650"/>
                  </a:cubicBezTo>
                  <a:lnTo>
                    <a:pt x="482809" y="346060"/>
                  </a:lnTo>
                  <a:cubicBezTo>
                    <a:pt x="482809" y="359687"/>
                    <a:pt x="471667" y="370811"/>
                    <a:pt x="458019" y="370811"/>
                  </a:cubicBezTo>
                  <a:lnTo>
                    <a:pt x="436757" y="370811"/>
                  </a:lnTo>
                  <a:cubicBezTo>
                    <a:pt x="435550" y="374148"/>
                    <a:pt x="434158" y="377485"/>
                    <a:pt x="432765" y="380637"/>
                  </a:cubicBezTo>
                  <a:lnTo>
                    <a:pt x="447806" y="395747"/>
                  </a:lnTo>
                  <a:cubicBezTo>
                    <a:pt x="452448" y="400382"/>
                    <a:pt x="454955" y="406593"/>
                    <a:pt x="454955" y="413175"/>
                  </a:cubicBezTo>
                  <a:cubicBezTo>
                    <a:pt x="454955" y="419756"/>
                    <a:pt x="452448" y="425967"/>
                    <a:pt x="447713" y="430602"/>
                  </a:cubicBezTo>
                  <a:lnTo>
                    <a:pt x="412710" y="465550"/>
                  </a:lnTo>
                  <a:cubicBezTo>
                    <a:pt x="408068" y="470278"/>
                    <a:pt x="401847" y="472781"/>
                    <a:pt x="395255" y="472781"/>
                  </a:cubicBezTo>
                  <a:cubicBezTo>
                    <a:pt x="388663" y="472781"/>
                    <a:pt x="382442" y="470278"/>
                    <a:pt x="377707" y="465550"/>
                  </a:cubicBezTo>
                  <a:lnTo>
                    <a:pt x="362666" y="450626"/>
                  </a:lnTo>
                  <a:cubicBezTo>
                    <a:pt x="359509" y="452016"/>
                    <a:pt x="356167" y="453407"/>
                    <a:pt x="352824" y="454612"/>
                  </a:cubicBezTo>
                  <a:lnTo>
                    <a:pt x="352824" y="475840"/>
                  </a:lnTo>
                  <a:cubicBezTo>
                    <a:pt x="352824" y="489467"/>
                    <a:pt x="341682" y="500591"/>
                    <a:pt x="328034" y="500591"/>
                  </a:cubicBezTo>
                  <a:lnTo>
                    <a:pt x="278547" y="500591"/>
                  </a:lnTo>
                  <a:cubicBezTo>
                    <a:pt x="264899" y="500591"/>
                    <a:pt x="253757" y="489467"/>
                    <a:pt x="253757" y="475840"/>
                  </a:cubicBezTo>
                  <a:lnTo>
                    <a:pt x="253757" y="454612"/>
                  </a:lnTo>
                  <a:cubicBezTo>
                    <a:pt x="250414" y="453407"/>
                    <a:pt x="247165" y="452016"/>
                    <a:pt x="243915" y="450626"/>
                  </a:cubicBezTo>
                  <a:lnTo>
                    <a:pt x="228874" y="465643"/>
                  </a:lnTo>
                  <a:cubicBezTo>
                    <a:pt x="224232" y="470278"/>
                    <a:pt x="218011" y="472781"/>
                    <a:pt x="211419" y="472781"/>
                  </a:cubicBezTo>
                  <a:cubicBezTo>
                    <a:pt x="204827" y="472781"/>
                    <a:pt x="198606" y="470278"/>
                    <a:pt x="193871" y="465550"/>
                  </a:cubicBezTo>
                  <a:lnTo>
                    <a:pt x="158868" y="430602"/>
                  </a:lnTo>
                  <a:cubicBezTo>
                    <a:pt x="154226" y="425967"/>
                    <a:pt x="151626" y="419756"/>
                    <a:pt x="151626" y="413175"/>
                  </a:cubicBezTo>
                  <a:cubicBezTo>
                    <a:pt x="151626" y="406593"/>
                    <a:pt x="154226" y="400382"/>
                    <a:pt x="158868" y="395654"/>
                  </a:cubicBezTo>
                  <a:lnTo>
                    <a:pt x="173909" y="380637"/>
                  </a:lnTo>
                  <a:cubicBezTo>
                    <a:pt x="172424" y="377485"/>
                    <a:pt x="171124" y="374148"/>
                    <a:pt x="169824" y="370811"/>
                  </a:cubicBezTo>
                  <a:lnTo>
                    <a:pt x="148562" y="370811"/>
                  </a:lnTo>
                  <a:cubicBezTo>
                    <a:pt x="134914" y="370811"/>
                    <a:pt x="123772" y="359687"/>
                    <a:pt x="123772" y="346060"/>
                  </a:cubicBezTo>
                  <a:lnTo>
                    <a:pt x="123772" y="296650"/>
                  </a:lnTo>
                  <a:cubicBezTo>
                    <a:pt x="123772" y="283023"/>
                    <a:pt x="134914" y="271899"/>
                    <a:pt x="148562" y="271899"/>
                  </a:cubicBezTo>
                  <a:lnTo>
                    <a:pt x="169824" y="271899"/>
                  </a:lnTo>
                  <a:cubicBezTo>
                    <a:pt x="171124" y="268562"/>
                    <a:pt x="172424" y="265318"/>
                    <a:pt x="173909" y="262073"/>
                  </a:cubicBezTo>
                  <a:lnTo>
                    <a:pt x="158868" y="247056"/>
                  </a:lnTo>
                  <a:cubicBezTo>
                    <a:pt x="154226" y="242421"/>
                    <a:pt x="151626" y="236210"/>
                    <a:pt x="151626" y="229628"/>
                  </a:cubicBezTo>
                  <a:cubicBezTo>
                    <a:pt x="151626" y="223046"/>
                    <a:pt x="154226" y="216835"/>
                    <a:pt x="158868" y="212108"/>
                  </a:cubicBezTo>
                  <a:lnTo>
                    <a:pt x="193871" y="177160"/>
                  </a:lnTo>
                  <a:cubicBezTo>
                    <a:pt x="198606" y="172525"/>
                    <a:pt x="204827" y="169929"/>
                    <a:pt x="211419" y="169929"/>
                  </a:cubicBezTo>
                  <a:cubicBezTo>
                    <a:pt x="218011" y="169929"/>
                    <a:pt x="224232" y="172525"/>
                    <a:pt x="228874" y="177160"/>
                  </a:cubicBezTo>
                  <a:lnTo>
                    <a:pt x="243915" y="192177"/>
                  </a:lnTo>
                  <a:cubicBezTo>
                    <a:pt x="247165" y="190694"/>
                    <a:pt x="250414" y="189396"/>
                    <a:pt x="253757" y="188098"/>
                  </a:cubicBezTo>
                  <a:lnTo>
                    <a:pt x="253757" y="166870"/>
                  </a:lnTo>
                  <a:cubicBezTo>
                    <a:pt x="253757" y="153243"/>
                    <a:pt x="264899" y="142119"/>
                    <a:pt x="278547" y="142119"/>
                  </a:cubicBezTo>
                  <a:close/>
                  <a:moveTo>
                    <a:pt x="24791" y="111237"/>
                  </a:moveTo>
                  <a:lnTo>
                    <a:pt x="24791" y="580935"/>
                  </a:lnTo>
                  <a:lnTo>
                    <a:pt x="581882" y="580935"/>
                  </a:lnTo>
                  <a:lnTo>
                    <a:pt x="581882" y="111237"/>
                  </a:lnTo>
                  <a:close/>
                  <a:moveTo>
                    <a:pt x="513716" y="43257"/>
                  </a:moveTo>
                  <a:lnTo>
                    <a:pt x="557043" y="43257"/>
                  </a:lnTo>
                  <a:lnTo>
                    <a:pt x="557043" y="67955"/>
                  </a:lnTo>
                  <a:lnTo>
                    <a:pt x="513716" y="67955"/>
                  </a:lnTo>
                  <a:close/>
                  <a:moveTo>
                    <a:pt x="111423" y="43257"/>
                  </a:moveTo>
                  <a:lnTo>
                    <a:pt x="154750" y="43257"/>
                  </a:lnTo>
                  <a:lnTo>
                    <a:pt x="154750" y="67955"/>
                  </a:lnTo>
                  <a:lnTo>
                    <a:pt x="111423" y="67955"/>
                  </a:lnTo>
                  <a:close/>
                  <a:moveTo>
                    <a:pt x="49466" y="43257"/>
                  </a:moveTo>
                  <a:lnTo>
                    <a:pt x="92864" y="43257"/>
                  </a:lnTo>
                  <a:lnTo>
                    <a:pt x="92864" y="67955"/>
                  </a:lnTo>
                  <a:lnTo>
                    <a:pt x="49466" y="67955"/>
                  </a:lnTo>
                  <a:close/>
                  <a:moveTo>
                    <a:pt x="24791" y="24750"/>
                  </a:moveTo>
                  <a:lnTo>
                    <a:pt x="24791" y="86487"/>
                  </a:lnTo>
                  <a:lnTo>
                    <a:pt x="581882" y="86487"/>
                  </a:lnTo>
                  <a:lnTo>
                    <a:pt x="581882" y="24750"/>
                  </a:lnTo>
                  <a:close/>
                  <a:moveTo>
                    <a:pt x="24791" y="0"/>
                  </a:moveTo>
                  <a:lnTo>
                    <a:pt x="581882" y="0"/>
                  </a:lnTo>
                  <a:cubicBezTo>
                    <a:pt x="595531" y="0"/>
                    <a:pt x="606580" y="11124"/>
                    <a:pt x="606580" y="24750"/>
                  </a:cubicBezTo>
                  <a:lnTo>
                    <a:pt x="606580" y="580935"/>
                  </a:lnTo>
                  <a:cubicBezTo>
                    <a:pt x="606580" y="594561"/>
                    <a:pt x="595531" y="605592"/>
                    <a:pt x="581882" y="605592"/>
                  </a:cubicBezTo>
                  <a:lnTo>
                    <a:pt x="24791" y="605592"/>
                  </a:lnTo>
                  <a:cubicBezTo>
                    <a:pt x="11142" y="605592"/>
                    <a:pt x="0" y="594561"/>
                    <a:pt x="0" y="580935"/>
                  </a:cubicBezTo>
                  <a:lnTo>
                    <a:pt x="0" y="24750"/>
                  </a:lnTo>
                  <a:cubicBezTo>
                    <a:pt x="0" y="11124"/>
                    <a:pt x="11142" y="0"/>
                    <a:pt x="24791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latin typeface="+mn-ea"/>
              </a:endParaRPr>
            </a:p>
          </p:txBody>
        </p:sp>
        <p:sp>
          <p:nvSpPr>
            <p:cNvPr id="78" name="iS1ide-文本框 44">
              <a:extLst>
                <a:ext uri="{FF2B5EF4-FFF2-40B4-BE49-F238E27FC236}">
                  <a16:creationId xmlns="" xmlns:a16="http://schemas.microsoft.com/office/drawing/2014/main" id="{52933E73-424A-46A1-B388-F34E6B74E8D0}"/>
                </a:ext>
              </a:extLst>
            </p:cNvPr>
            <p:cNvSpPr txBox="1"/>
            <p:nvPr/>
          </p:nvSpPr>
          <p:spPr>
            <a:xfrm>
              <a:off x="7189986" y="5344848"/>
              <a:ext cx="841927" cy="427496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深度开发</a:t>
              </a:r>
            </a:p>
          </p:txBody>
        </p:sp>
      </p:grpSp>
      <p:sp>
        <p:nvSpPr>
          <p:cNvPr id="24" name="iS1ide-Rectangle 30">
            <a:extLst>
              <a:ext uri="{FF2B5EF4-FFF2-40B4-BE49-F238E27FC236}">
                <a16:creationId xmlns="" xmlns:a16="http://schemas.microsoft.com/office/drawing/2014/main" id="{01659D71-529F-45A8-8A2C-A0719D161237}"/>
              </a:ext>
            </a:extLst>
          </p:cNvPr>
          <p:cNvSpPr>
            <a:spLocks/>
          </p:cNvSpPr>
          <p:nvPr/>
        </p:nvSpPr>
        <p:spPr bwMode="auto">
          <a:xfrm>
            <a:off x="4861751" y="1391384"/>
            <a:ext cx="1623190" cy="143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业务流程逻辑改造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新增前端页面</a:t>
            </a:r>
          </a:p>
        </p:txBody>
      </p:sp>
      <p:sp>
        <p:nvSpPr>
          <p:cNvPr id="25" name="iS1ide-TextBox 31">
            <a:extLst>
              <a:ext uri="{FF2B5EF4-FFF2-40B4-BE49-F238E27FC236}">
                <a16:creationId xmlns="" xmlns:a16="http://schemas.microsoft.com/office/drawing/2014/main" id="{D0B8B10A-CD4E-4421-8DAA-B5E33FB9F89E}"/>
              </a:ext>
            </a:extLst>
          </p:cNvPr>
          <p:cNvSpPr txBox="1">
            <a:spLocks/>
          </p:cNvSpPr>
          <p:nvPr/>
        </p:nvSpPr>
        <p:spPr bwMode="auto">
          <a:xfrm>
            <a:off x="4861751" y="942868"/>
            <a:ext cx="1623190" cy="369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+mn-ea"/>
              </a:rPr>
              <a:t>深度开发</a:t>
            </a:r>
          </a:p>
        </p:txBody>
      </p:sp>
      <p:sp>
        <p:nvSpPr>
          <p:cNvPr id="14" name="iS1ide-Shape 2929">
            <a:extLst>
              <a:ext uri="{FF2B5EF4-FFF2-40B4-BE49-F238E27FC236}">
                <a16:creationId xmlns="" xmlns:a16="http://schemas.microsoft.com/office/drawing/2014/main" id="{B4ED7D29-2EDE-47DB-9DEF-A092320592C6}"/>
              </a:ext>
            </a:extLst>
          </p:cNvPr>
          <p:cNvSpPr/>
          <p:nvPr/>
        </p:nvSpPr>
        <p:spPr>
          <a:xfrm>
            <a:off x="6814308" y="3031456"/>
            <a:ext cx="1723759" cy="2179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553" y="120000"/>
                </a:moveTo>
                <a:cubicBezTo>
                  <a:pt x="49553" y="120000"/>
                  <a:pt x="49553" y="119894"/>
                  <a:pt x="49687" y="119788"/>
                </a:cubicBezTo>
                <a:cubicBezTo>
                  <a:pt x="49553" y="119788"/>
                  <a:pt x="49553" y="119788"/>
                  <a:pt x="49553" y="119788"/>
                </a:cubicBezTo>
                <a:lnTo>
                  <a:pt x="49553" y="120000"/>
                </a:lnTo>
                <a:close/>
                <a:moveTo>
                  <a:pt x="82767" y="119788"/>
                </a:moveTo>
                <a:cubicBezTo>
                  <a:pt x="81830" y="119788"/>
                  <a:pt x="81830" y="119788"/>
                  <a:pt x="81830" y="119788"/>
                </a:cubicBezTo>
                <a:cubicBezTo>
                  <a:pt x="82499" y="119788"/>
                  <a:pt x="82767" y="119788"/>
                  <a:pt x="82767" y="119788"/>
                </a:cubicBezTo>
                <a:close/>
                <a:moveTo>
                  <a:pt x="107812" y="68420"/>
                </a:moveTo>
                <a:cubicBezTo>
                  <a:pt x="107812" y="68420"/>
                  <a:pt x="106071" y="64077"/>
                  <a:pt x="101651" y="65560"/>
                </a:cubicBezTo>
                <a:cubicBezTo>
                  <a:pt x="101249" y="63018"/>
                  <a:pt x="97098" y="63336"/>
                  <a:pt x="97098" y="63336"/>
                </a:cubicBezTo>
                <a:cubicBezTo>
                  <a:pt x="97098" y="63336"/>
                  <a:pt x="96830" y="57722"/>
                  <a:pt x="91741" y="58146"/>
                </a:cubicBezTo>
                <a:cubicBezTo>
                  <a:pt x="86785" y="58570"/>
                  <a:pt x="84374" y="61429"/>
                  <a:pt x="84374" y="61429"/>
                </a:cubicBezTo>
                <a:cubicBezTo>
                  <a:pt x="84374" y="61429"/>
                  <a:pt x="79419" y="61641"/>
                  <a:pt x="80089" y="65454"/>
                </a:cubicBezTo>
                <a:cubicBezTo>
                  <a:pt x="77410" y="65878"/>
                  <a:pt x="76875" y="67890"/>
                  <a:pt x="76875" y="67890"/>
                </a:cubicBezTo>
                <a:cubicBezTo>
                  <a:pt x="76875" y="67890"/>
                  <a:pt x="71383" y="67678"/>
                  <a:pt x="71116" y="72444"/>
                </a:cubicBezTo>
                <a:cubicBezTo>
                  <a:pt x="70848" y="77210"/>
                  <a:pt x="75669" y="81447"/>
                  <a:pt x="81160" y="78375"/>
                </a:cubicBezTo>
                <a:cubicBezTo>
                  <a:pt x="81160" y="78375"/>
                  <a:pt x="82499" y="80812"/>
                  <a:pt x="84241" y="81023"/>
                </a:cubicBezTo>
                <a:cubicBezTo>
                  <a:pt x="84241" y="81023"/>
                  <a:pt x="84374" y="85684"/>
                  <a:pt x="80357" y="88120"/>
                </a:cubicBezTo>
                <a:cubicBezTo>
                  <a:pt x="76205" y="90556"/>
                  <a:pt x="68571" y="92886"/>
                  <a:pt x="68571" y="92886"/>
                </a:cubicBezTo>
                <a:cubicBezTo>
                  <a:pt x="68571" y="92886"/>
                  <a:pt x="66830" y="82506"/>
                  <a:pt x="64285" y="75410"/>
                </a:cubicBezTo>
                <a:cubicBezTo>
                  <a:pt x="61607" y="68420"/>
                  <a:pt x="62410" y="59735"/>
                  <a:pt x="62410" y="59735"/>
                </a:cubicBezTo>
                <a:cubicBezTo>
                  <a:pt x="62410" y="59735"/>
                  <a:pt x="65625" y="59947"/>
                  <a:pt x="68169" y="58464"/>
                </a:cubicBezTo>
                <a:cubicBezTo>
                  <a:pt x="70580" y="56981"/>
                  <a:pt x="80892" y="65242"/>
                  <a:pt x="89196" y="52109"/>
                </a:cubicBezTo>
                <a:cubicBezTo>
                  <a:pt x="89196" y="52109"/>
                  <a:pt x="104866" y="55498"/>
                  <a:pt x="112499" y="44271"/>
                </a:cubicBezTo>
                <a:cubicBezTo>
                  <a:pt x="119999" y="33150"/>
                  <a:pt x="103526" y="25631"/>
                  <a:pt x="97901" y="26902"/>
                </a:cubicBezTo>
                <a:cubicBezTo>
                  <a:pt x="97901" y="26902"/>
                  <a:pt x="96160" y="16416"/>
                  <a:pt x="81294" y="18640"/>
                </a:cubicBezTo>
                <a:cubicBezTo>
                  <a:pt x="81294" y="18640"/>
                  <a:pt x="79955" y="12497"/>
                  <a:pt x="72053" y="12815"/>
                </a:cubicBezTo>
                <a:cubicBezTo>
                  <a:pt x="72053" y="12815"/>
                  <a:pt x="70178" y="847"/>
                  <a:pt x="55848" y="211"/>
                </a:cubicBezTo>
                <a:cubicBezTo>
                  <a:pt x="44464" y="0"/>
                  <a:pt x="39776" y="8261"/>
                  <a:pt x="39776" y="8261"/>
                </a:cubicBezTo>
                <a:cubicBezTo>
                  <a:pt x="39776" y="8261"/>
                  <a:pt x="28392" y="7096"/>
                  <a:pt x="28258" y="18534"/>
                </a:cubicBezTo>
                <a:cubicBezTo>
                  <a:pt x="28258" y="18534"/>
                  <a:pt x="21428" y="19699"/>
                  <a:pt x="19017" y="23724"/>
                </a:cubicBezTo>
                <a:cubicBezTo>
                  <a:pt x="16607" y="25101"/>
                  <a:pt x="5089" y="24254"/>
                  <a:pt x="7232" y="34315"/>
                </a:cubicBezTo>
                <a:cubicBezTo>
                  <a:pt x="7232" y="34315"/>
                  <a:pt x="0" y="44271"/>
                  <a:pt x="10446" y="51579"/>
                </a:cubicBezTo>
                <a:cubicBezTo>
                  <a:pt x="18616" y="56451"/>
                  <a:pt x="30267" y="51791"/>
                  <a:pt x="30267" y="51791"/>
                </a:cubicBezTo>
                <a:cubicBezTo>
                  <a:pt x="30267" y="51791"/>
                  <a:pt x="34955" y="57722"/>
                  <a:pt x="43258" y="59205"/>
                </a:cubicBezTo>
                <a:cubicBezTo>
                  <a:pt x="43258" y="59205"/>
                  <a:pt x="49553" y="70962"/>
                  <a:pt x="54910" y="77846"/>
                </a:cubicBezTo>
                <a:cubicBezTo>
                  <a:pt x="56249" y="79329"/>
                  <a:pt x="61339" y="89073"/>
                  <a:pt x="59330" y="101571"/>
                </a:cubicBezTo>
                <a:cubicBezTo>
                  <a:pt x="57053" y="112797"/>
                  <a:pt x="50892" y="118729"/>
                  <a:pt x="49687" y="119788"/>
                </a:cubicBezTo>
                <a:cubicBezTo>
                  <a:pt x="81830" y="119788"/>
                  <a:pt x="81830" y="119788"/>
                  <a:pt x="81830" y="119788"/>
                </a:cubicBezTo>
                <a:cubicBezTo>
                  <a:pt x="79821" y="119788"/>
                  <a:pt x="74598" y="119576"/>
                  <a:pt x="72321" y="117987"/>
                </a:cubicBezTo>
                <a:cubicBezTo>
                  <a:pt x="69642" y="115975"/>
                  <a:pt x="70848" y="113645"/>
                  <a:pt x="70178" y="108561"/>
                </a:cubicBezTo>
                <a:cubicBezTo>
                  <a:pt x="69375" y="103583"/>
                  <a:pt x="69508" y="96063"/>
                  <a:pt x="69508" y="96063"/>
                </a:cubicBezTo>
                <a:cubicBezTo>
                  <a:pt x="69508" y="96063"/>
                  <a:pt x="88124" y="87484"/>
                  <a:pt x="90803" y="82082"/>
                </a:cubicBezTo>
                <a:cubicBezTo>
                  <a:pt x="92812" y="82612"/>
                  <a:pt x="105133" y="81977"/>
                  <a:pt x="104999" y="78693"/>
                </a:cubicBezTo>
                <a:cubicBezTo>
                  <a:pt x="107276" y="79541"/>
                  <a:pt x="114776" y="77740"/>
                  <a:pt x="113973" y="72868"/>
                </a:cubicBezTo>
                <a:cubicBezTo>
                  <a:pt x="112767" y="68843"/>
                  <a:pt x="107812" y="68420"/>
                  <a:pt x="107812" y="68420"/>
                </a:cubicBezTo>
                <a:close/>
                <a:moveTo>
                  <a:pt x="49285" y="61006"/>
                </a:moveTo>
                <a:cubicBezTo>
                  <a:pt x="56651" y="60900"/>
                  <a:pt x="56651" y="60900"/>
                  <a:pt x="56651" y="60900"/>
                </a:cubicBezTo>
                <a:cubicBezTo>
                  <a:pt x="56116" y="65136"/>
                  <a:pt x="57187" y="72444"/>
                  <a:pt x="57187" y="72444"/>
                </a:cubicBezTo>
                <a:cubicBezTo>
                  <a:pt x="51428" y="67466"/>
                  <a:pt x="49285" y="61006"/>
                  <a:pt x="49285" y="61006"/>
                </a:cubicBezTo>
                <a:close/>
                <a:moveTo>
                  <a:pt x="85312" y="85154"/>
                </a:moveTo>
                <a:cubicBezTo>
                  <a:pt x="85312" y="85154"/>
                  <a:pt x="86517" y="83248"/>
                  <a:pt x="86249" y="81553"/>
                </a:cubicBezTo>
                <a:cubicBezTo>
                  <a:pt x="86249" y="81553"/>
                  <a:pt x="88124" y="81659"/>
                  <a:pt x="89062" y="81765"/>
                </a:cubicBezTo>
                <a:cubicBezTo>
                  <a:pt x="89062" y="81765"/>
                  <a:pt x="87187" y="83671"/>
                  <a:pt x="85312" y="8515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 sz="2400">
              <a:latin typeface="+mn-ea"/>
            </a:endParaRPr>
          </a:p>
        </p:txBody>
      </p:sp>
      <p:sp>
        <p:nvSpPr>
          <p:cNvPr id="22" name="iS1ide-Rectangle 30">
            <a:extLst>
              <a:ext uri="{FF2B5EF4-FFF2-40B4-BE49-F238E27FC236}">
                <a16:creationId xmlns="" xmlns:a16="http://schemas.microsoft.com/office/drawing/2014/main" id="{D9F35C12-683C-4E10-BCD9-0FDFB08934BA}"/>
              </a:ext>
            </a:extLst>
          </p:cNvPr>
          <p:cNvSpPr>
            <a:spLocks/>
          </p:cNvSpPr>
          <p:nvPr/>
        </p:nvSpPr>
        <p:spPr bwMode="auto">
          <a:xfrm>
            <a:off x="6864593" y="1391383"/>
            <a:ext cx="1623190" cy="143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移动端插入页面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移动组件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移动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APP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设计器</a:t>
            </a:r>
          </a:p>
        </p:txBody>
      </p:sp>
      <p:sp>
        <p:nvSpPr>
          <p:cNvPr id="23" name="iS1ide-TextBox 31">
            <a:extLst>
              <a:ext uri="{FF2B5EF4-FFF2-40B4-BE49-F238E27FC236}">
                <a16:creationId xmlns="" xmlns:a16="http://schemas.microsoft.com/office/drawing/2014/main" id="{8755E5B3-726C-4089-94E5-BF16DB91F413}"/>
              </a:ext>
            </a:extLst>
          </p:cNvPr>
          <p:cNvSpPr txBox="1">
            <a:spLocks/>
          </p:cNvSpPr>
          <p:nvPr/>
        </p:nvSpPr>
        <p:spPr bwMode="auto">
          <a:xfrm>
            <a:off x="6864593" y="951570"/>
            <a:ext cx="1623190" cy="34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accent3"/>
                </a:solidFill>
                <a:latin typeface="+mn-ea"/>
              </a:rPr>
              <a:t>移动平台</a:t>
            </a:r>
          </a:p>
        </p:txBody>
      </p:sp>
      <p:cxnSp>
        <p:nvCxnSpPr>
          <p:cNvPr id="16" name="iS1ide-Straight Connector 15">
            <a:extLst>
              <a:ext uri="{FF2B5EF4-FFF2-40B4-BE49-F238E27FC236}">
                <a16:creationId xmlns="" xmlns:a16="http://schemas.microsoft.com/office/drawing/2014/main" id="{21C4A0EB-021C-4D74-9DC3-908D24E6A2CD}"/>
              </a:ext>
            </a:extLst>
          </p:cNvPr>
          <p:cNvCxnSpPr/>
          <p:nvPr/>
        </p:nvCxnSpPr>
        <p:spPr>
          <a:xfrm>
            <a:off x="2411760" y="951570"/>
            <a:ext cx="0" cy="1722812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iS1ide-Straight Connector 16">
            <a:extLst>
              <a:ext uri="{FF2B5EF4-FFF2-40B4-BE49-F238E27FC236}">
                <a16:creationId xmlns="" xmlns:a16="http://schemas.microsoft.com/office/drawing/2014/main" id="{1D2330D8-39A2-4A05-8600-717AD3555C76}"/>
              </a:ext>
            </a:extLst>
          </p:cNvPr>
          <p:cNvCxnSpPr/>
          <p:nvPr/>
        </p:nvCxnSpPr>
        <p:spPr>
          <a:xfrm>
            <a:off x="4626006" y="951570"/>
            <a:ext cx="0" cy="1722812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iS1ide-Straight Connector 17">
            <a:extLst>
              <a:ext uri="{FF2B5EF4-FFF2-40B4-BE49-F238E27FC236}">
                <a16:creationId xmlns="" xmlns:a16="http://schemas.microsoft.com/office/drawing/2014/main" id="{3D3667A0-BFB1-49B7-8764-E9D364166520}"/>
              </a:ext>
            </a:extLst>
          </p:cNvPr>
          <p:cNvCxnSpPr/>
          <p:nvPr/>
        </p:nvCxnSpPr>
        <p:spPr>
          <a:xfrm>
            <a:off x="6678234" y="951570"/>
            <a:ext cx="0" cy="1722812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>
            <a:extLst>
              <a:ext uri="{FF2B5EF4-FFF2-40B4-BE49-F238E27FC236}">
                <a16:creationId xmlns="" xmlns:a16="http://schemas.microsoft.com/office/drawing/2014/main" id="{3787E380-0B65-431B-B99B-6D51DD5305BD}"/>
              </a:ext>
            </a:extLst>
          </p:cNvPr>
          <p:cNvGrpSpPr/>
          <p:nvPr/>
        </p:nvGrpSpPr>
        <p:grpSpPr>
          <a:xfrm>
            <a:off x="7297566" y="3378032"/>
            <a:ext cx="685801" cy="570371"/>
            <a:chOff x="7117516" y="5011848"/>
            <a:chExt cx="914400" cy="760494"/>
          </a:xfrm>
        </p:grpSpPr>
        <p:sp>
          <p:nvSpPr>
            <p:cNvPr id="80" name="iS1ide-PA_形状 2778">
              <a:extLst>
                <a:ext uri="{FF2B5EF4-FFF2-40B4-BE49-F238E27FC236}">
                  <a16:creationId xmlns="" xmlns:a16="http://schemas.microsoft.com/office/drawing/2014/main" id="{8D78B8C9-4EFF-4240-AD2C-11050909BE27}"/>
                </a:ext>
              </a:extLst>
            </p:cNvPr>
            <p:cNvSpPr/>
            <p:nvPr/>
          </p:nvSpPr>
          <p:spPr>
            <a:xfrm>
              <a:off x="7495197" y="5011848"/>
              <a:ext cx="159037" cy="279328"/>
            </a:xfrm>
            <a:custGeom>
              <a:avLst/>
              <a:gdLst>
                <a:gd name="T0" fmla="*/ 181 w 208"/>
                <a:gd name="T1" fmla="*/ 0 h 366"/>
                <a:gd name="T2" fmla="*/ 27 w 208"/>
                <a:gd name="T3" fmla="*/ 0 h 366"/>
                <a:gd name="T4" fmla="*/ 0 w 208"/>
                <a:gd name="T5" fmla="*/ 27 h 366"/>
                <a:gd name="T6" fmla="*/ 0 w 208"/>
                <a:gd name="T7" fmla="*/ 339 h 366"/>
                <a:gd name="T8" fmla="*/ 27 w 208"/>
                <a:gd name="T9" fmla="*/ 366 h 366"/>
                <a:gd name="T10" fmla="*/ 181 w 208"/>
                <a:gd name="T11" fmla="*/ 366 h 366"/>
                <a:gd name="T12" fmla="*/ 208 w 208"/>
                <a:gd name="T13" fmla="*/ 339 h 366"/>
                <a:gd name="T14" fmla="*/ 208 w 208"/>
                <a:gd name="T15" fmla="*/ 27 h 366"/>
                <a:gd name="T16" fmla="*/ 181 w 208"/>
                <a:gd name="T17" fmla="*/ 0 h 366"/>
                <a:gd name="T18" fmla="*/ 66 w 208"/>
                <a:gd name="T19" fmla="*/ 16 h 366"/>
                <a:gd name="T20" fmla="*/ 142 w 208"/>
                <a:gd name="T21" fmla="*/ 16 h 366"/>
                <a:gd name="T22" fmla="*/ 145 w 208"/>
                <a:gd name="T23" fmla="*/ 23 h 366"/>
                <a:gd name="T24" fmla="*/ 142 w 208"/>
                <a:gd name="T25" fmla="*/ 29 h 366"/>
                <a:gd name="T26" fmla="*/ 66 w 208"/>
                <a:gd name="T27" fmla="*/ 29 h 366"/>
                <a:gd name="T28" fmla="*/ 62 w 208"/>
                <a:gd name="T29" fmla="*/ 23 h 366"/>
                <a:gd name="T30" fmla="*/ 66 w 208"/>
                <a:gd name="T31" fmla="*/ 16 h 366"/>
                <a:gd name="T32" fmla="*/ 104 w 208"/>
                <a:gd name="T33" fmla="*/ 340 h 366"/>
                <a:gd name="T34" fmla="*/ 87 w 208"/>
                <a:gd name="T35" fmla="*/ 323 h 366"/>
                <a:gd name="T36" fmla="*/ 104 w 208"/>
                <a:gd name="T37" fmla="*/ 306 h 366"/>
                <a:gd name="T38" fmla="*/ 121 w 208"/>
                <a:gd name="T39" fmla="*/ 323 h 366"/>
                <a:gd name="T40" fmla="*/ 104 w 208"/>
                <a:gd name="T41" fmla="*/ 340 h 366"/>
                <a:gd name="T42" fmla="*/ 188 w 208"/>
                <a:gd name="T43" fmla="*/ 281 h 366"/>
                <a:gd name="T44" fmla="*/ 20 w 208"/>
                <a:gd name="T45" fmla="*/ 281 h 366"/>
                <a:gd name="T46" fmla="*/ 20 w 208"/>
                <a:gd name="T47" fmla="*/ 45 h 366"/>
                <a:gd name="T48" fmla="*/ 188 w 208"/>
                <a:gd name="T49" fmla="*/ 45 h 366"/>
                <a:gd name="T50" fmla="*/ 188 w 208"/>
                <a:gd name="T51" fmla="*/ 281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8" h="366">
                  <a:moveTo>
                    <a:pt x="181" y="0"/>
                  </a:move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339"/>
                  </a:lnTo>
                  <a:cubicBezTo>
                    <a:pt x="0" y="354"/>
                    <a:pt x="12" y="366"/>
                    <a:pt x="27" y="366"/>
                  </a:cubicBezTo>
                  <a:lnTo>
                    <a:pt x="181" y="366"/>
                  </a:lnTo>
                  <a:cubicBezTo>
                    <a:pt x="196" y="366"/>
                    <a:pt x="208" y="354"/>
                    <a:pt x="208" y="339"/>
                  </a:cubicBezTo>
                  <a:lnTo>
                    <a:pt x="208" y="27"/>
                  </a:lnTo>
                  <a:cubicBezTo>
                    <a:pt x="208" y="12"/>
                    <a:pt x="196" y="0"/>
                    <a:pt x="181" y="0"/>
                  </a:cubicBezTo>
                  <a:close/>
                  <a:moveTo>
                    <a:pt x="66" y="16"/>
                  </a:moveTo>
                  <a:lnTo>
                    <a:pt x="142" y="16"/>
                  </a:lnTo>
                  <a:cubicBezTo>
                    <a:pt x="144" y="16"/>
                    <a:pt x="145" y="19"/>
                    <a:pt x="145" y="23"/>
                  </a:cubicBezTo>
                  <a:cubicBezTo>
                    <a:pt x="145" y="26"/>
                    <a:pt x="144" y="29"/>
                    <a:pt x="142" y="29"/>
                  </a:cubicBezTo>
                  <a:lnTo>
                    <a:pt x="66" y="29"/>
                  </a:lnTo>
                  <a:cubicBezTo>
                    <a:pt x="64" y="29"/>
                    <a:pt x="62" y="26"/>
                    <a:pt x="62" y="23"/>
                  </a:cubicBezTo>
                  <a:cubicBezTo>
                    <a:pt x="62" y="19"/>
                    <a:pt x="64" y="16"/>
                    <a:pt x="66" y="16"/>
                  </a:cubicBezTo>
                  <a:close/>
                  <a:moveTo>
                    <a:pt x="104" y="340"/>
                  </a:moveTo>
                  <a:cubicBezTo>
                    <a:pt x="95" y="340"/>
                    <a:pt x="87" y="332"/>
                    <a:pt x="87" y="323"/>
                  </a:cubicBezTo>
                  <a:cubicBezTo>
                    <a:pt x="87" y="313"/>
                    <a:pt x="95" y="306"/>
                    <a:pt x="104" y="306"/>
                  </a:cubicBezTo>
                  <a:cubicBezTo>
                    <a:pt x="113" y="306"/>
                    <a:pt x="121" y="313"/>
                    <a:pt x="121" y="323"/>
                  </a:cubicBezTo>
                  <a:cubicBezTo>
                    <a:pt x="121" y="332"/>
                    <a:pt x="113" y="340"/>
                    <a:pt x="104" y="340"/>
                  </a:cubicBezTo>
                  <a:close/>
                  <a:moveTo>
                    <a:pt x="188" y="281"/>
                  </a:moveTo>
                  <a:lnTo>
                    <a:pt x="20" y="281"/>
                  </a:lnTo>
                  <a:lnTo>
                    <a:pt x="20" y="45"/>
                  </a:lnTo>
                  <a:lnTo>
                    <a:pt x="188" y="45"/>
                  </a:lnTo>
                  <a:lnTo>
                    <a:pt x="188" y="281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latin typeface="+mn-ea"/>
              </a:endParaRPr>
            </a:p>
          </p:txBody>
        </p:sp>
        <p:sp>
          <p:nvSpPr>
            <p:cNvPr id="81" name="iS1ide-文本框 73">
              <a:extLst>
                <a:ext uri="{FF2B5EF4-FFF2-40B4-BE49-F238E27FC236}">
                  <a16:creationId xmlns="" xmlns:a16="http://schemas.microsoft.com/office/drawing/2014/main" id="{E882D47F-C395-497D-A516-5BCB71017660}"/>
                </a:ext>
              </a:extLst>
            </p:cNvPr>
            <p:cNvSpPr txBox="1"/>
            <p:nvPr/>
          </p:nvSpPr>
          <p:spPr>
            <a:xfrm>
              <a:off x="7117516" y="5344848"/>
              <a:ext cx="914400" cy="42749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移动平台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40471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F78B7C8-9A5E-4F6F-B2D5-24732932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1.1.1 </a:t>
            </a:r>
            <a:r>
              <a:rPr lang="zh-CN" altLang="en-US" dirty="0"/>
              <a:t>可扩展</a:t>
            </a:r>
            <a:r>
              <a:rPr lang="en-US" altLang="zh-CN" dirty="0"/>
              <a:t>-</a:t>
            </a:r>
            <a:r>
              <a:rPr lang="zh-CN" altLang="en-US" dirty="0"/>
              <a:t>业务配置灵活性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C9F579F-B423-4441-B6B7-568B2BC1D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73100"/>
            <a:ext cx="8011740" cy="521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通过灵活的配置能力，满足企业个性化需求</a:t>
            </a:r>
          </a:p>
        </p:txBody>
      </p:sp>
      <p:sp>
        <p:nvSpPr>
          <p:cNvPr id="5" name="Rounded Rectangle">
            <a:extLst>
              <a:ext uri="{FF2B5EF4-FFF2-40B4-BE49-F238E27FC236}">
                <a16:creationId xmlns="" xmlns:a16="http://schemas.microsoft.com/office/drawing/2014/main" id="{979746CA-75B3-4C3E-9E74-8BFF1D75B1CA}"/>
              </a:ext>
            </a:extLst>
          </p:cNvPr>
          <p:cNvSpPr/>
          <p:nvPr/>
        </p:nvSpPr>
        <p:spPr>
          <a:xfrm>
            <a:off x="1016542" y="3630494"/>
            <a:ext cx="6066236" cy="972000"/>
          </a:xfrm>
          <a:prstGeom prst="roundRect">
            <a:avLst>
              <a:gd name="adj" fmla="val 16667"/>
            </a:avLst>
          </a:prstGeom>
          <a:solidFill>
            <a:srgbClr val="FFB24D"/>
          </a:solidFill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Rounded Rectangle">
            <a:extLst>
              <a:ext uri="{FF2B5EF4-FFF2-40B4-BE49-F238E27FC236}">
                <a16:creationId xmlns="" xmlns:a16="http://schemas.microsoft.com/office/drawing/2014/main" id="{8C4F77D2-9CAB-4DD4-A636-9E450B9E278E}"/>
              </a:ext>
            </a:extLst>
          </p:cNvPr>
          <p:cNvSpPr/>
          <p:nvPr/>
        </p:nvSpPr>
        <p:spPr>
          <a:xfrm>
            <a:off x="107776" y="2493868"/>
            <a:ext cx="6066236" cy="972000"/>
          </a:xfrm>
          <a:prstGeom prst="roundRect">
            <a:avLst>
              <a:gd name="adj" fmla="val 16667"/>
            </a:avLst>
          </a:prstGeom>
          <a:solidFill>
            <a:srgbClr val="00CC99"/>
          </a:solidFill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Rounded Rectangle">
            <a:extLst>
              <a:ext uri="{FF2B5EF4-FFF2-40B4-BE49-F238E27FC236}">
                <a16:creationId xmlns="" xmlns:a16="http://schemas.microsoft.com/office/drawing/2014/main" id="{CA5A1311-F247-4DC4-BB43-27E13863546F}"/>
              </a:ext>
            </a:extLst>
          </p:cNvPr>
          <p:cNvSpPr/>
          <p:nvPr/>
        </p:nvSpPr>
        <p:spPr>
          <a:xfrm>
            <a:off x="1353953" y="1357240"/>
            <a:ext cx="6163332" cy="972000"/>
          </a:xfrm>
          <a:prstGeom prst="roundRect">
            <a:avLst>
              <a:gd name="adj" fmla="val 16667"/>
            </a:avLst>
          </a:prstGeom>
          <a:solidFill>
            <a:srgbClr val="55ACEE"/>
          </a:solidFill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业务框架扩展…">
            <a:extLst>
              <a:ext uri="{FF2B5EF4-FFF2-40B4-BE49-F238E27FC236}">
                <a16:creationId xmlns="" xmlns:a16="http://schemas.microsoft.com/office/drawing/2014/main" id="{3D9DF0B8-FABA-4059-B8AA-518366E1C18E}"/>
              </a:ext>
            </a:extLst>
          </p:cNvPr>
          <p:cNvSpPr txBox="1"/>
          <p:nvPr/>
        </p:nvSpPr>
        <p:spPr>
          <a:xfrm>
            <a:off x="1584037" y="1336994"/>
            <a:ext cx="1923132" cy="105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600" b="1" dirty="0" err="1"/>
              <a:t>业务框架扩展</a:t>
            </a:r>
            <a:endParaRPr sz="1600" b="1" dirty="0"/>
          </a:p>
          <a:p>
            <a:pPr>
              <a:lnSpc>
                <a:spcPct val="130000"/>
              </a:lnSpc>
              <a:defRPr sz="1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200" dirty="0" err="1"/>
              <a:t>自定义业务对象</a:t>
            </a:r>
            <a:endParaRPr sz="1200" dirty="0"/>
          </a:p>
          <a:p>
            <a:pPr>
              <a:lnSpc>
                <a:spcPct val="130000"/>
              </a:lnSpc>
              <a:defRPr sz="1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200" dirty="0" err="1"/>
              <a:t>多业务类型</a:t>
            </a:r>
            <a:endParaRPr lang="en-US" altLang="zh-CN" sz="1200" dirty="0"/>
          </a:p>
          <a:p>
            <a:pPr>
              <a:lnSpc>
                <a:spcPct val="130000"/>
              </a:lnSpc>
              <a:defRPr sz="1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/>
              <a:t>业务应用扩展</a:t>
            </a:r>
            <a:endParaRPr sz="1200" dirty="0"/>
          </a:p>
        </p:txBody>
      </p:sp>
      <p:grpSp>
        <p:nvGrpSpPr>
          <p:cNvPr id="9" name="Group">
            <a:extLst>
              <a:ext uri="{FF2B5EF4-FFF2-40B4-BE49-F238E27FC236}">
                <a16:creationId xmlns="" xmlns:a16="http://schemas.microsoft.com/office/drawing/2014/main" id="{093254F7-E6C9-4CD8-9533-EB68092753C1}"/>
              </a:ext>
            </a:extLst>
          </p:cNvPr>
          <p:cNvGrpSpPr/>
          <p:nvPr/>
        </p:nvGrpSpPr>
        <p:grpSpPr>
          <a:xfrm>
            <a:off x="2921383" y="1066389"/>
            <a:ext cx="6119398" cy="3544065"/>
            <a:chOff x="0" y="0"/>
            <a:chExt cx="7242570" cy="4167704"/>
          </a:xfrm>
        </p:grpSpPr>
        <p:sp>
          <p:nvSpPr>
            <p:cNvPr id="10" name="Shape">
              <a:extLst>
                <a:ext uri="{FF2B5EF4-FFF2-40B4-BE49-F238E27FC236}">
                  <a16:creationId xmlns="" xmlns:a16="http://schemas.microsoft.com/office/drawing/2014/main" id="{74955D41-9748-4E67-B5A5-9B81751D01E8}"/>
                </a:ext>
              </a:extLst>
            </p:cNvPr>
            <p:cNvSpPr/>
            <p:nvPr/>
          </p:nvSpPr>
          <p:spPr>
            <a:xfrm>
              <a:off x="0" y="4006771"/>
              <a:ext cx="3648109" cy="160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862"/>
                  </a:moveTo>
                  <a:cubicBezTo>
                    <a:pt x="0" y="12738"/>
                    <a:pt x="732" y="21600"/>
                    <a:pt x="1904" y="21600"/>
                  </a:cubicBezTo>
                  <a:cubicBezTo>
                    <a:pt x="3075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862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Shape">
              <a:extLst>
                <a:ext uri="{FF2B5EF4-FFF2-40B4-BE49-F238E27FC236}">
                  <a16:creationId xmlns="" xmlns:a16="http://schemas.microsoft.com/office/drawing/2014/main" id="{304193E5-8EF1-486D-827F-9E72C8A9B54B}"/>
                </a:ext>
              </a:extLst>
            </p:cNvPr>
            <p:cNvSpPr/>
            <p:nvPr/>
          </p:nvSpPr>
          <p:spPr>
            <a:xfrm>
              <a:off x="3594458" y="4006771"/>
              <a:ext cx="3648110" cy="160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862"/>
                  </a:moveTo>
                  <a:cubicBezTo>
                    <a:pt x="21600" y="12738"/>
                    <a:pt x="20867" y="21600"/>
                    <a:pt x="19694" y="21600"/>
                  </a:cubicBezTo>
                  <a:cubicBezTo>
                    <a:pt x="18521" y="21600"/>
                    <a:pt x="0" y="21600"/>
                    <a:pt x="0" y="216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8862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Shape">
              <a:extLst>
                <a:ext uri="{FF2B5EF4-FFF2-40B4-BE49-F238E27FC236}">
                  <a16:creationId xmlns="" xmlns:a16="http://schemas.microsoft.com/office/drawing/2014/main" id="{D3EBCE73-47D5-40F7-8FE2-68C7C29A69C6}"/>
                </a:ext>
              </a:extLst>
            </p:cNvPr>
            <p:cNvSpPr/>
            <p:nvPr/>
          </p:nvSpPr>
          <p:spPr>
            <a:xfrm>
              <a:off x="713938" y="-1"/>
              <a:ext cx="5868339" cy="4019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17" y="0"/>
                  </a:moveTo>
                  <a:cubicBezTo>
                    <a:pt x="683" y="0"/>
                    <a:pt x="683" y="0"/>
                    <a:pt x="683" y="0"/>
                  </a:cubicBezTo>
                  <a:cubicBezTo>
                    <a:pt x="304" y="0"/>
                    <a:pt x="0" y="444"/>
                    <a:pt x="0" y="998"/>
                  </a:cubicBezTo>
                  <a:cubicBezTo>
                    <a:pt x="0" y="4834"/>
                    <a:pt x="0" y="4834"/>
                    <a:pt x="0" y="4834"/>
                  </a:cubicBezTo>
                  <a:cubicBezTo>
                    <a:pt x="0" y="20602"/>
                    <a:pt x="0" y="20602"/>
                    <a:pt x="0" y="20602"/>
                  </a:cubicBezTo>
                  <a:cubicBezTo>
                    <a:pt x="0" y="21156"/>
                    <a:pt x="304" y="21600"/>
                    <a:pt x="683" y="21600"/>
                  </a:cubicBezTo>
                  <a:cubicBezTo>
                    <a:pt x="20917" y="21600"/>
                    <a:pt x="20917" y="21600"/>
                    <a:pt x="20917" y="21600"/>
                  </a:cubicBezTo>
                  <a:cubicBezTo>
                    <a:pt x="21296" y="21600"/>
                    <a:pt x="21600" y="21156"/>
                    <a:pt x="21600" y="20602"/>
                  </a:cubicBezTo>
                  <a:cubicBezTo>
                    <a:pt x="21600" y="998"/>
                    <a:pt x="21600" y="998"/>
                    <a:pt x="21600" y="998"/>
                  </a:cubicBezTo>
                  <a:cubicBezTo>
                    <a:pt x="21600" y="444"/>
                    <a:pt x="21296" y="0"/>
                    <a:pt x="20917" y="0"/>
                  </a:cubicBezTo>
                  <a:close/>
                </a:path>
              </a:pathLst>
            </a:custGeom>
            <a:solidFill>
              <a:srgbClr val="D2D3D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="" xmlns:a16="http://schemas.microsoft.com/office/drawing/2014/main" id="{6AF94F74-D257-4F11-91E3-A5A1523263A8}"/>
                </a:ext>
              </a:extLst>
            </p:cNvPr>
            <p:cNvSpPr/>
            <p:nvPr/>
          </p:nvSpPr>
          <p:spPr>
            <a:xfrm>
              <a:off x="734574" y="20630"/>
              <a:ext cx="5831198" cy="3977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" y="21600"/>
                  </a:moveTo>
                  <a:cubicBezTo>
                    <a:pt x="275" y="21600"/>
                    <a:pt x="0" y="21197"/>
                    <a:pt x="0" y="20704"/>
                  </a:cubicBezTo>
                  <a:cubicBezTo>
                    <a:pt x="0" y="896"/>
                    <a:pt x="0" y="896"/>
                    <a:pt x="0" y="896"/>
                  </a:cubicBezTo>
                  <a:cubicBezTo>
                    <a:pt x="0" y="403"/>
                    <a:pt x="275" y="0"/>
                    <a:pt x="611" y="0"/>
                  </a:cubicBezTo>
                  <a:cubicBezTo>
                    <a:pt x="20974" y="0"/>
                    <a:pt x="20974" y="0"/>
                    <a:pt x="20974" y="0"/>
                  </a:cubicBezTo>
                  <a:cubicBezTo>
                    <a:pt x="21325" y="0"/>
                    <a:pt x="21600" y="403"/>
                    <a:pt x="21600" y="896"/>
                  </a:cubicBezTo>
                  <a:cubicBezTo>
                    <a:pt x="21600" y="20704"/>
                    <a:pt x="21600" y="20704"/>
                    <a:pt x="21600" y="20704"/>
                  </a:cubicBezTo>
                  <a:cubicBezTo>
                    <a:pt x="21600" y="21197"/>
                    <a:pt x="21325" y="21600"/>
                    <a:pt x="20974" y="21600"/>
                  </a:cubicBezTo>
                  <a:lnTo>
                    <a:pt x="611" y="21600"/>
                  </a:lnTo>
                  <a:close/>
                </a:path>
              </a:pathLst>
            </a:custGeom>
            <a:solidFill>
              <a:srgbClr val="18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">
              <a:extLst>
                <a:ext uri="{FF2B5EF4-FFF2-40B4-BE49-F238E27FC236}">
                  <a16:creationId xmlns="" xmlns:a16="http://schemas.microsoft.com/office/drawing/2014/main" id="{600AF8E9-2AAA-4D0C-B0AC-D9013652C08D}"/>
                </a:ext>
              </a:extLst>
            </p:cNvPr>
            <p:cNvSpPr/>
            <p:nvPr/>
          </p:nvSpPr>
          <p:spPr>
            <a:xfrm>
              <a:off x="734574" y="3829336"/>
              <a:ext cx="5831198" cy="169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524" y="3161"/>
                    <a:pt x="21432" y="4741"/>
                    <a:pt x="21325" y="4741"/>
                  </a:cubicBezTo>
                  <a:cubicBezTo>
                    <a:pt x="275" y="4741"/>
                    <a:pt x="275" y="4741"/>
                    <a:pt x="275" y="4741"/>
                  </a:cubicBezTo>
                  <a:cubicBezTo>
                    <a:pt x="153" y="4741"/>
                    <a:pt x="61" y="3161"/>
                    <a:pt x="0" y="0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0" y="12117"/>
                    <a:pt x="275" y="21600"/>
                    <a:pt x="611" y="21600"/>
                  </a:cubicBezTo>
                  <a:cubicBezTo>
                    <a:pt x="20974" y="21600"/>
                    <a:pt x="20974" y="21600"/>
                    <a:pt x="20974" y="21600"/>
                  </a:cubicBezTo>
                  <a:cubicBezTo>
                    <a:pt x="21325" y="21600"/>
                    <a:pt x="21600" y="12117"/>
                    <a:pt x="21600" y="527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0C0D1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Rectangle">
              <a:extLst>
                <a:ext uri="{FF2B5EF4-FFF2-40B4-BE49-F238E27FC236}">
                  <a16:creationId xmlns="" xmlns:a16="http://schemas.microsoft.com/office/drawing/2014/main" id="{E8F5FACC-FDBB-42A4-A3E3-F5682B7FB97E}"/>
                </a:ext>
              </a:extLst>
            </p:cNvPr>
            <p:cNvSpPr/>
            <p:nvPr/>
          </p:nvSpPr>
          <p:spPr>
            <a:xfrm>
              <a:off x="-1" y="3940748"/>
              <a:ext cx="7242572" cy="132047"/>
            </a:xfrm>
            <a:prstGeom prst="rect">
              <a:avLst/>
            </a:prstGeom>
            <a:solidFill>
              <a:srgbClr val="D2D6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4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="" xmlns:a16="http://schemas.microsoft.com/office/drawing/2014/main" id="{DF164EDC-30B7-44E7-B53C-FB03B3052D7B}"/>
                </a:ext>
              </a:extLst>
            </p:cNvPr>
            <p:cNvSpPr/>
            <p:nvPr/>
          </p:nvSpPr>
          <p:spPr>
            <a:xfrm>
              <a:off x="3099240" y="3940748"/>
              <a:ext cx="1039960" cy="74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1" y="12000"/>
                    <a:pt x="943" y="21600"/>
                    <a:pt x="1886" y="21600"/>
                  </a:cubicBezTo>
                  <a:cubicBezTo>
                    <a:pt x="19714" y="21600"/>
                    <a:pt x="19714" y="21600"/>
                    <a:pt x="19714" y="21600"/>
                  </a:cubicBezTo>
                  <a:cubicBezTo>
                    <a:pt x="20657" y="21600"/>
                    <a:pt x="21429" y="1200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Rectangle">
              <a:extLst>
                <a:ext uri="{FF2B5EF4-FFF2-40B4-BE49-F238E27FC236}">
                  <a16:creationId xmlns="" xmlns:a16="http://schemas.microsoft.com/office/drawing/2014/main" id="{78A530D7-56F4-44C6-BBF2-FBB8EC04B3E2}"/>
                </a:ext>
              </a:extLst>
            </p:cNvPr>
            <p:cNvSpPr/>
            <p:nvPr/>
          </p:nvSpPr>
          <p:spPr>
            <a:xfrm>
              <a:off x="928533" y="272345"/>
              <a:ext cx="5443277" cy="3437326"/>
            </a:xfrm>
            <a:prstGeom prst="rect">
              <a:avLst/>
            </a:prstGeom>
            <a:solidFill>
              <a:srgbClr val="0C0D1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4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" name="Rectangle">
              <a:extLst>
                <a:ext uri="{FF2B5EF4-FFF2-40B4-BE49-F238E27FC236}">
                  <a16:creationId xmlns="" xmlns:a16="http://schemas.microsoft.com/office/drawing/2014/main" id="{55576906-D80E-464E-BF4E-F46B9AEA8788}"/>
                </a:ext>
              </a:extLst>
            </p:cNvPr>
            <p:cNvSpPr/>
            <p:nvPr/>
          </p:nvSpPr>
          <p:spPr>
            <a:xfrm>
              <a:off x="945040" y="292976"/>
              <a:ext cx="5406135" cy="3400186"/>
            </a:xfrm>
            <a:prstGeom prst="rect">
              <a:avLst/>
            </a:prstGeom>
            <a:solidFill>
              <a:srgbClr val="C6C6C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4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Circle">
              <a:extLst>
                <a:ext uri="{FF2B5EF4-FFF2-40B4-BE49-F238E27FC236}">
                  <a16:creationId xmlns="" xmlns:a16="http://schemas.microsoft.com/office/drawing/2014/main" id="{24260B64-F45F-418C-A7F0-8873B9E1A0EF}"/>
                </a:ext>
              </a:extLst>
            </p:cNvPr>
            <p:cNvSpPr/>
            <p:nvPr/>
          </p:nvSpPr>
          <p:spPr>
            <a:xfrm>
              <a:off x="3615094" y="127918"/>
              <a:ext cx="61905" cy="61899"/>
            </a:xfrm>
            <a:prstGeom prst="ellipse">
              <a:avLst/>
            </a:prstGeom>
            <a:solidFill>
              <a:srgbClr val="2C2C2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4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Circle">
              <a:extLst>
                <a:ext uri="{FF2B5EF4-FFF2-40B4-BE49-F238E27FC236}">
                  <a16:creationId xmlns="" xmlns:a16="http://schemas.microsoft.com/office/drawing/2014/main" id="{BC836869-B390-436E-8433-CE2172FDE228}"/>
                </a:ext>
              </a:extLst>
            </p:cNvPr>
            <p:cNvSpPr/>
            <p:nvPr/>
          </p:nvSpPr>
          <p:spPr>
            <a:xfrm>
              <a:off x="3615094" y="123793"/>
              <a:ext cx="61905" cy="57771"/>
            </a:xfrm>
            <a:prstGeom prst="ellipse">
              <a:avLst/>
            </a:prstGeom>
            <a:solidFill>
              <a:srgbClr val="0A0A0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4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Circle">
              <a:extLst>
                <a:ext uri="{FF2B5EF4-FFF2-40B4-BE49-F238E27FC236}">
                  <a16:creationId xmlns="" xmlns:a16="http://schemas.microsoft.com/office/drawing/2014/main" id="{15F034F7-D25B-49D7-B392-B164F827C87E}"/>
                </a:ext>
              </a:extLst>
            </p:cNvPr>
            <p:cNvSpPr/>
            <p:nvPr/>
          </p:nvSpPr>
          <p:spPr>
            <a:xfrm>
              <a:off x="3627473" y="132046"/>
              <a:ext cx="37143" cy="4126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4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" name="Circle">
              <a:extLst>
                <a:ext uri="{FF2B5EF4-FFF2-40B4-BE49-F238E27FC236}">
                  <a16:creationId xmlns="" xmlns:a16="http://schemas.microsoft.com/office/drawing/2014/main" id="{E44C405E-1AE2-489E-A0B7-E0EC9C342A86}"/>
                </a:ext>
              </a:extLst>
            </p:cNvPr>
            <p:cNvSpPr/>
            <p:nvPr/>
          </p:nvSpPr>
          <p:spPr>
            <a:xfrm>
              <a:off x="3635726" y="144424"/>
              <a:ext cx="20637" cy="20635"/>
            </a:xfrm>
            <a:prstGeom prst="ellipse">
              <a:avLst/>
            </a:prstGeom>
            <a:solidFill>
              <a:srgbClr val="2C99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4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" name="Shape">
              <a:extLst>
                <a:ext uri="{FF2B5EF4-FFF2-40B4-BE49-F238E27FC236}">
                  <a16:creationId xmlns="" xmlns:a16="http://schemas.microsoft.com/office/drawing/2014/main" id="{BB45C827-68AD-42C6-A0E6-C2338565427C}"/>
                </a:ext>
              </a:extLst>
            </p:cNvPr>
            <p:cNvSpPr/>
            <p:nvPr/>
          </p:nvSpPr>
          <p:spPr>
            <a:xfrm>
              <a:off x="3639694" y="14632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4" name="用户界面扩展…">
            <a:extLst>
              <a:ext uri="{FF2B5EF4-FFF2-40B4-BE49-F238E27FC236}">
                <a16:creationId xmlns="" xmlns:a16="http://schemas.microsoft.com/office/drawing/2014/main" id="{2508B917-C3C5-42CE-826C-B9699FF94707}"/>
              </a:ext>
            </a:extLst>
          </p:cNvPr>
          <p:cNvSpPr txBox="1"/>
          <p:nvPr/>
        </p:nvSpPr>
        <p:spPr>
          <a:xfrm>
            <a:off x="1224618" y="3725174"/>
            <a:ext cx="2282551" cy="818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600" b="1" dirty="0" err="1"/>
              <a:t>用户界面扩展</a:t>
            </a:r>
            <a:endParaRPr sz="1600" b="1" dirty="0"/>
          </a:p>
          <a:p>
            <a:pPr>
              <a:lnSpc>
                <a:spcPct val="130000"/>
              </a:lnSpc>
              <a:defRPr sz="1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/>
              <a:t>Web首页，详情页的页面布局</a:t>
            </a:r>
            <a:endParaRPr dirty="0"/>
          </a:p>
          <a:p>
            <a:pPr>
              <a:lnSpc>
                <a:spcPct val="130000"/>
              </a:lnSpc>
              <a:defRPr sz="1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/>
              <a:t>移动页面布局</a:t>
            </a:r>
            <a:endParaRPr dirty="0"/>
          </a:p>
        </p:txBody>
      </p:sp>
      <p:sp>
        <p:nvSpPr>
          <p:cNvPr id="25" name="业务逻辑扩展…">
            <a:extLst>
              <a:ext uri="{FF2B5EF4-FFF2-40B4-BE49-F238E27FC236}">
                <a16:creationId xmlns="" xmlns:a16="http://schemas.microsoft.com/office/drawing/2014/main" id="{39249DD7-DD02-4BCA-9DA7-A707087CDCB6}"/>
              </a:ext>
            </a:extLst>
          </p:cNvPr>
          <p:cNvSpPr txBox="1"/>
          <p:nvPr/>
        </p:nvSpPr>
        <p:spPr>
          <a:xfrm>
            <a:off x="332484" y="2588314"/>
            <a:ext cx="1902716" cy="778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600" b="1" dirty="0" err="1"/>
              <a:t>业务逻辑扩展</a:t>
            </a:r>
            <a:endParaRPr sz="1600" b="1" dirty="0"/>
          </a:p>
          <a:p>
            <a:pPr>
              <a:lnSpc>
                <a:spcPct val="130000"/>
              </a:lnSpc>
              <a:defRPr sz="1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100" dirty="0"/>
              <a:t>流程管理</a:t>
            </a:r>
            <a:endParaRPr sz="1100" dirty="0"/>
          </a:p>
          <a:p>
            <a:pPr>
              <a:lnSpc>
                <a:spcPct val="130000"/>
              </a:lnSpc>
              <a:defRPr sz="1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100" dirty="0" err="1"/>
              <a:t>高级权限控制</a:t>
            </a:r>
            <a:endParaRPr sz="1100" dirty="0"/>
          </a:p>
        </p:txBody>
      </p:sp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5E51D9E5-2662-4139-A158-C81BD7AD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905" y="1310854"/>
            <a:ext cx="4595718" cy="291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10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D460EC5-4FC7-4890-88C2-45294ACE6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1.1.2 </a:t>
            </a:r>
            <a:r>
              <a:rPr lang="zh-CN" altLang="en-US" dirty="0"/>
              <a:t>可连接</a:t>
            </a:r>
            <a:r>
              <a:rPr lang="en-US" altLang="zh-CN" dirty="0"/>
              <a:t>-PaaS API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039DA721-DE28-48BF-BA1F-7A765AB5E3B7}"/>
              </a:ext>
            </a:extLst>
          </p:cNvPr>
          <p:cNvGrpSpPr/>
          <p:nvPr/>
        </p:nvGrpSpPr>
        <p:grpSpPr>
          <a:xfrm>
            <a:off x="2909409" y="1212891"/>
            <a:ext cx="3216247" cy="3073318"/>
            <a:chOff x="1411626" y="1371798"/>
            <a:chExt cx="4288330" cy="4097758"/>
          </a:xfrm>
        </p:grpSpPr>
        <p:sp>
          <p:nvSpPr>
            <p:cNvPr id="29" name="íṩľíḍè-Freeform 26">
              <a:extLst>
                <a:ext uri="{FF2B5EF4-FFF2-40B4-BE49-F238E27FC236}">
                  <a16:creationId xmlns="" xmlns:a16="http://schemas.microsoft.com/office/drawing/2014/main" id="{F841128D-BB0F-42DE-A789-59BA7FC54ECD}"/>
                </a:ext>
              </a:extLst>
            </p:cNvPr>
            <p:cNvSpPr/>
            <p:nvPr/>
          </p:nvSpPr>
          <p:spPr bwMode="auto">
            <a:xfrm>
              <a:off x="2200932" y="2771979"/>
              <a:ext cx="1324264" cy="1206158"/>
            </a:xfrm>
            <a:custGeom>
              <a:avLst/>
              <a:gdLst>
                <a:gd name="connsiteX0" fmla="*/ 514352 w 1218358"/>
                <a:gd name="connsiteY0" fmla="*/ 0 h 1109697"/>
                <a:gd name="connsiteX1" fmla="*/ 1198778 w 1218358"/>
                <a:gd name="connsiteY1" fmla="*/ 209063 h 1109697"/>
                <a:gd name="connsiteX2" fmla="*/ 1218358 w 1218358"/>
                <a:gd name="connsiteY2" fmla="*/ 223704 h 1109697"/>
                <a:gd name="connsiteX3" fmla="*/ 1143699 w 1218358"/>
                <a:gd name="connsiteY3" fmla="*/ 279533 h 1109697"/>
                <a:gd name="connsiteX4" fmla="*/ 704547 w 1218358"/>
                <a:gd name="connsiteY4" fmla="*/ 1098975 h 1109697"/>
                <a:gd name="connsiteX5" fmla="*/ 704006 w 1218358"/>
                <a:gd name="connsiteY5" fmla="*/ 1109697 h 1109697"/>
                <a:gd name="connsiteX6" fmla="*/ 634862 w 1218358"/>
                <a:gd name="connsiteY6" fmla="*/ 1076389 h 1109697"/>
                <a:gd name="connsiteX7" fmla="*/ 542 w 1218358"/>
                <a:gd name="connsiteY7" fmla="*/ 125161 h 1109697"/>
                <a:gd name="connsiteX8" fmla="*/ 0 w 1218358"/>
                <a:gd name="connsiteY8" fmla="*/ 114438 h 1109697"/>
                <a:gd name="connsiteX9" fmla="*/ 37863 w 1218358"/>
                <a:gd name="connsiteY9" fmla="*/ 96199 h 1109697"/>
                <a:gd name="connsiteX10" fmla="*/ 514352 w 1218358"/>
                <a:gd name="connsiteY10" fmla="*/ 0 h 1109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358" h="1109697">
                  <a:moveTo>
                    <a:pt x="514352" y="0"/>
                  </a:moveTo>
                  <a:cubicBezTo>
                    <a:pt x="767879" y="0"/>
                    <a:pt x="1003405" y="77072"/>
                    <a:pt x="1198778" y="209063"/>
                  </a:cubicBezTo>
                  <a:lnTo>
                    <a:pt x="1218358" y="223704"/>
                  </a:lnTo>
                  <a:lnTo>
                    <a:pt x="1143699" y="279533"/>
                  </a:lnTo>
                  <a:cubicBezTo>
                    <a:pt x="901867" y="479110"/>
                    <a:pt x="737981" y="769760"/>
                    <a:pt x="704547" y="1098975"/>
                  </a:cubicBezTo>
                  <a:lnTo>
                    <a:pt x="704006" y="1109697"/>
                  </a:lnTo>
                  <a:lnTo>
                    <a:pt x="634862" y="1076389"/>
                  </a:lnTo>
                  <a:cubicBezTo>
                    <a:pt x="287958" y="887940"/>
                    <a:pt x="42334" y="536680"/>
                    <a:pt x="542" y="125161"/>
                  </a:cubicBezTo>
                  <a:lnTo>
                    <a:pt x="0" y="114438"/>
                  </a:lnTo>
                  <a:lnTo>
                    <a:pt x="37863" y="96199"/>
                  </a:lnTo>
                  <a:cubicBezTo>
                    <a:pt x="184316" y="34254"/>
                    <a:pt x="345334" y="0"/>
                    <a:pt x="514352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28575">
              <a:noFill/>
              <a:round/>
              <a:headEnd/>
              <a:tailEnd/>
            </a:ln>
          </p:spPr>
          <p:txBody>
            <a:bodyPr rot="0" spcFirstLastPara="0" vert="horz" wrap="square" lIns="360000" tIns="45720" rIns="360000" bIns="4572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01</a:t>
              </a:r>
            </a:p>
          </p:txBody>
        </p:sp>
        <p:sp>
          <p:nvSpPr>
            <p:cNvPr id="30" name="íṩľíḍè-Freeform 27">
              <a:extLst>
                <a:ext uri="{FF2B5EF4-FFF2-40B4-BE49-F238E27FC236}">
                  <a16:creationId xmlns="" xmlns:a16="http://schemas.microsoft.com/office/drawing/2014/main" id="{376A1B51-EE9E-4A66-899A-0CB53E3D40BF}"/>
                </a:ext>
              </a:extLst>
            </p:cNvPr>
            <p:cNvSpPr/>
            <p:nvPr/>
          </p:nvSpPr>
          <p:spPr bwMode="auto">
            <a:xfrm>
              <a:off x="3586386" y="2771977"/>
              <a:ext cx="1324264" cy="1206159"/>
            </a:xfrm>
            <a:custGeom>
              <a:avLst/>
              <a:gdLst>
                <a:gd name="connsiteX0" fmla="*/ 704005 w 1218358"/>
                <a:gd name="connsiteY0" fmla="*/ 0 h 1109698"/>
                <a:gd name="connsiteX1" fmla="*/ 1180494 w 1218358"/>
                <a:gd name="connsiteY1" fmla="*/ 96199 h 1109698"/>
                <a:gd name="connsiteX2" fmla="*/ 1218358 w 1218358"/>
                <a:gd name="connsiteY2" fmla="*/ 114439 h 1109698"/>
                <a:gd name="connsiteX3" fmla="*/ 1217816 w 1218358"/>
                <a:gd name="connsiteY3" fmla="*/ 125161 h 1109698"/>
                <a:gd name="connsiteX4" fmla="*/ 583496 w 1218358"/>
                <a:gd name="connsiteY4" fmla="*/ 1076389 h 1109698"/>
                <a:gd name="connsiteX5" fmla="*/ 514352 w 1218358"/>
                <a:gd name="connsiteY5" fmla="*/ 1109698 h 1109698"/>
                <a:gd name="connsiteX6" fmla="*/ 513810 w 1218358"/>
                <a:gd name="connsiteY6" fmla="*/ 1098975 h 1109698"/>
                <a:gd name="connsiteX7" fmla="*/ 74658 w 1218358"/>
                <a:gd name="connsiteY7" fmla="*/ 279533 h 1109698"/>
                <a:gd name="connsiteX8" fmla="*/ 0 w 1218358"/>
                <a:gd name="connsiteY8" fmla="*/ 223704 h 1109698"/>
                <a:gd name="connsiteX9" fmla="*/ 19579 w 1218358"/>
                <a:gd name="connsiteY9" fmla="*/ 209063 h 1109698"/>
                <a:gd name="connsiteX10" fmla="*/ 704005 w 1218358"/>
                <a:gd name="connsiteY10" fmla="*/ 0 h 1109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358" h="1109698">
                  <a:moveTo>
                    <a:pt x="704005" y="0"/>
                  </a:moveTo>
                  <a:cubicBezTo>
                    <a:pt x="873023" y="0"/>
                    <a:pt x="1034041" y="34254"/>
                    <a:pt x="1180494" y="96199"/>
                  </a:cubicBezTo>
                  <a:lnTo>
                    <a:pt x="1218358" y="114439"/>
                  </a:lnTo>
                  <a:lnTo>
                    <a:pt x="1217816" y="125161"/>
                  </a:lnTo>
                  <a:cubicBezTo>
                    <a:pt x="1176024" y="536680"/>
                    <a:pt x="930400" y="887940"/>
                    <a:pt x="583496" y="1076389"/>
                  </a:cubicBezTo>
                  <a:lnTo>
                    <a:pt x="514352" y="1109698"/>
                  </a:lnTo>
                  <a:lnTo>
                    <a:pt x="513810" y="1098975"/>
                  </a:lnTo>
                  <a:cubicBezTo>
                    <a:pt x="480376" y="769760"/>
                    <a:pt x="316490" y="479110"/>
                    <a:pt x="74658" y="279533"/>
                  </a:cubicBezTo>
                  <a:lnTo>
                    <a:pt x="0" y="223704"/>
                  </a:lnTo>
                  <a:lnTo>
                    <a:pt x="19579" y="209063"/>
                  </a:lnTo>
                  <a:cubicBezTo>
                    <a:pt x="214952" y="77072"/>
                    <a:pt x="450478" y="0"/>
                    <a:pt x="704005" y="0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28575">
              <a:noFill/>
              <a:round/>
              <a:headEnd/>
              <a:tailEnd/>
            </a:ln>
          </p:spPr>
          <p:txBody>
            <a:bodyPr rot="0" spcFirstLastPara="0" vert="horz" wrap="square" lIns="360000" tIns="45720" rIns="360000" bIns="4572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>
                  <a:solidFill>
                    <a:schemeClr val="bg1"/>
                  </a:solidFill>
                  <a:latin typeface="+mn-ea"/>
                </a:rPr>
                <a:t>02</a:t>
              </a:r>
            </a:p>
          </p:txBody>
        </p:sp>
        <p:sp>
          <p:nvSpPr>
            <p:cNvPr id="31" name="íṩľíḍè-Freeform 28">
              <a:extLst>
                <a:ext uri="{FF2B5EF4-FFF2-40B4-BE49-F238E27FC236}">
                  <a16:creationId xmlns="" xmlns:a16="http://schemas.microsoft.com/office/drawing/2014/main" id="{3D851FC9-B003-4E47-B131-5F309D51FDAB}"/>
                </a:ext>
              </a:extLst>
            </p:cNvPr>
            <p:cNvSpPr/>
            <p:nvPr/>
          </p:nvSpPr>
          <p:spPr bwMode="auto">
            <a:xfrm>
              <a:off x="2990448" y="4033998"/>
              <a:ext cx="1130686" cy="1211782"/>
            </a:xfrm>
            <a:custGeom>
              <a:avLst/>
              <a:gdLst>
                <a:gd name="connsiteX0" fmla="*/ 5779 w 1040261"/>
                <a:gd name="connsiteY0" fmla="*/ 0 h 1114871"/>
                <a:gd name="connsiteX1" fmla="*/ 43642 w 1040261"/>
                <a:gd name="connsiteY1" fmla="*/ 18240 h 1114871"/>
                <a:gd name="connsiteX2" fmla="*/ 520131 w 1040261"/>
                <a:gd name="connsiteY2" fmla="*/ 114439 h 1114871"/>
                <a:gd name="connsiteX3" fmla="*/ 996620 w 1040261"/>
                <a:gd name="connsiteY3" fmla="*/ 18240 h 1114871"/>
                <a:gd name="connsiteX4" fmla="*/ 1034483 w 1040261"/>
                <a:gd name="connsiteY4" fmla="*/ 1 h 1114871"/>
                <a:gd name="connsiteX5" fmla="*/ 1040261 w 1040261"/>
                <a:gd name="connsiteY5" fmla="*/ 114439 h 1114871"/>
                <a:gd name="connsiteX6" fmla="*/ 594789 w 1040261"/>
                <a:gd name="connsiteY6" fmla="*/ 1059042 h 1114871"/>
                <a:gd name="connsiteX7" fmla="*/ 520131 w 1040261"/>
                <a:gd name="connsiteY7" fmla="*/ 1114871 h 1114871"/>
                <a:gd name="connsiteX8" fmla="*/ 445472 w 1040261"/>
                <a:gd name="connsiteY8" fmla="*/ 1059042 h 1114871"/>
                <a:gd name="connsiteX9" fmla="*/ 0 w 1040261"/>
                <a:gd name="connsiteY9" fmla="*/ 114439 h 1114871"/>
                <a:gd name="connsiteX10" fmla="*/ 5779 w 1040261"/>
                <a:gd name="connsiteY10" fmla="*/ 0 h 111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261" h="1114871">
                  <a:moveTo>
                    <a:pt x="5779" y="0"/>
                  </a:moveTo>
                  <a:lnTo>
                    <a:pt x="43642" y="18240"/>
                  </a:lnTo>
                  <a:cubicBezTo>
                    <a:pt x="190096" y="80185"/>
                    <a:pt x="351113" y="114439"/>
                    <a:pt x="520131" y="114439"/>
                  </a:cubicBezTo>
                  <a:cubicBezTo>
                    <a:pt x="689149" y="114439"/>
                    <a:pt x="850167" y="80185"/>
                    <a:pt x="996620" y="18240"/>
                  </a:cubicBezTo>
                  <a:lnTo>
                    <a:pt x="1034483" y="1"/>
                  </a:lnTo>
                  <a:lnTo>
                    <a:pt x="1040261" y="114439"/>
                  </a:lnTo>
                  <a:cubicBezTo>
                    <a:pt x="1040261" y="494730"/>
                    <a:pt x="866850" y="834518"/>
                    <a:pt x="594789" y="1059042"/>
                  </a:cubicBezTo>
                  <a:lnTo>
                    <a:pt x="520131" y="1114871"/>
                  </a:lnTo>
                  <a:lnTo>
                    <a:pt x="445472" y="1059042"/>
                  </a:lnTo>
                  <a:cubicBezTo>
                    <a:pt x="173411" y="834518"/>
                    <a:pt x="0" y="494730"/>
                    <a:pt x="0" y="114439"/>
                  </a:cubicBezTo>
                  <a:lnTo>
                    <a:pt x="5779" y="0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28575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+mn-ea"/>
                </a:rPr>
                <a:t>03</a:t>
              </a:r>
            </a:p>
          </p:txBody>
        </p:sp>
        <p:sp>
          <p:nvSpPr>
            <p:cNvPr id="32" name="íṩľíḍè-Freeform 29">
              <a:extLst>
                <a:ext uri="{FF2B5EF4-FFF2-40B4-BE49-F238E27FC236}">
                  <a16:creationId xmlns="" xmlns:a16="http://schemas.microsoft.com/office/drawing/2014/main" id="{5B3F53D9-01E8-45C3-AD08-507BA37A3E08}"/>
                </a:ext>
              </a:extLst>
            </p:cNvPr>
            <p:cNvSpPr/>
            <p:nvPr/>
          </p:nvSpPr>
          <p:spPr bwMode="auto">
            <a:xfrm>
              <a:off x="2197100" y="1371798"/>
              <a:ext cx="2717384" cy="1606988"/>
            </a:xfrm>
            <a:custGeom>
              <a:avLst/>
              <a:gdLst>
                <a:gd name="connsiteX0" fmla="*/ 1224136 w 2448272"/>
                <a:gd name="connsiteY0" fmla="*/ 0 h 1447840"/>
                <a:gd name="connsiteX1" fmla="*/ 2448272 w 2448272"/>
                <a:gd name="connsiteY1" fmla="*/ 1224136 h 1447840"/>
                <a:gd name="connsiteX2" fmla="*/ 2442494 w 2448272"/>
                <a:gd name="connsiteY2" fmla="*/ 1338575 h 1447840"/>
                <a:gd name="connsiteX3" fmla="*/ 2404630 w 2448272"/>
                <a:gd name="connsiteY3" fmla="*/ 1320335 h 1447840"/>
                <a:gd name="connsiteX4" fmla="*/ 1928141 w 2448272"/>
                <a:gd name="connsiteY4" fmla="*/ 1224136 h 1447840"/>
                <a:gd name="connsiteX5" fmla="*/ 1243715 w 2448272"/>
                <a:gd name="connsiteY5" fmla="*/ 1433199 h 1447840"/>
                <a:gd name="connsiteX6" fmla="*/ 1224136 w 2448272"/>
                <a:gd name="connsiteY6" fmla="*/ 1447840 h 1447840"/>
                <a:gd name="connsiteX7" fmla="*/ 1204556 w 2448272"/>
                <a:gd name="connsiteY7" fmla="*/ 1433199 h 1447840"/>
                <a:gd name="connsiteX8" fmla="*/ 520130 w 2448272"/>
                <a:gd name="connsiteY8" fmla="*/ 1224136 h 1447840"/>
                <a:gd name="connsiteX9" fmla="*/ 43641 w 2448272"/>
                <a:gd name="connsiteY9" fmla="*/ 1320335 h 1447840"/>
                <a:gd name="connsiteX10" fmla="*/ 5778 w 2448272"/>
                <a:gd name="connsiteY10" fmla="*/ 1338574 h 1447840"/>
                <a:gd name="connsiteX11" fmla="*/ 0 w 2448272"/>
                <a:gd name="connsiteY11" fmla="*/ 1224136 h 1447840"/>
                <a:gd name="connsiteX12" fmla="*/ 1224136 w 2448272"/>
                <a:gd name="connsiteY12" fmla="*/ 0 h 144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8272" h="1447840">
                  <a:moveTo>
                    <a:pt x="1224136" y="0"/>
                  </a:moveTo>
                  <a:cubicBezTo>
                    <a:pt x="1900208" y="0"/>
                    <a:pt x="2448272" y="548064"/>
                    <a:pt x="2448272" y="1224136"/>
                  </a:cubicBezTo>
                  <a:lnTo>
                    <a:pt x="2442494" y="1338575"/>
                  </a:lnTo>
                  <a:lnTo>
                    <a:pt x="2404630" y="1320335"/>
                  </a:lnTo>
                  <a:cubicBezTo>
                    <a:pt x="2258177" y="1258390"/>
                    <a:pt x="2097159" y="1224136"/>
                    <a:pt x="1928141" y="1224136"/>
                  </a:cubicBezTo>
                  <a:cubicBezTo>
                    <a:pt x="1674614" y="1224136"/>
                    <a:pt x="1439088" y="1301208"/>
                    <a:pt x="1243715" y="1433199"/>
                  </a:cubicBezTo>
                  <a:lnTo>
                    <a:pt x="1224136" y="1447840"/>
                  </a:lnTo>
                  <a:lnTo>
                    <a:pt x="1204556" y="1433199"/>
                  </a:lnTo>
                  <a:cubicBezTo>
                    <a:pt x="1009183" y="1301208"/>
                    <a:pt x="773657" y="1224136"/>
                    <a:pt x="520130" y="1224136"/>
                  </a:cubicBezTo>
                  <a:cubicBezTo>
                    <a:pt x="351112" y="1224136"/>
                    <a:pt x="190094" y="1258390"/>
                    <a:pt x="43641" y="1320335"/>
                  </a:cubicBezTo>
                  <a:lnTo>
                    <a:pt x="5778" y="1338574"/>
                  </a:lnTo>
                  <a:lnTo>
                    <a:pt x="0" y="1224136"/>
                  </a:lnTo>
                  <a:cubicBezTo>
                    <a:pt x="0" y="548064"/>
                    <a:pt x="548064" y="0"/>
                    <a:pt x="1224136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noFill/>
              <a:round/>
              <a:headEnd/>
              <a:tailEnd/>
            </a:ln>
          </p:spPr>
          <p:txBody>
            <a:bodyPr rot="0" spcFirstLastPara="0" vert="horz" wrap="none" lIns="0" tIns="0" rIns="0" bIns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+mn-ea"/>
                </a:rPr>
                <a:t>Open API</a:t>
              </a:r>
            </a:p>
          </p:txBody>
        </p:sp>
        <p:sp>
          <p:nvSpPr>
            <p:cNvPr id="33" name="íṩľíḍè-Freeform 30">
              <a:extLst>
                <a:ext uri="{FF2B5EF4-FFF2-40B4-BE49-F238E27FC236}">
                  <a16:creationId xmlns="" xmlns:a16="http://schemas.microsoft.com/office/drawing/2014/main" id="{64562170-6720-483E-AA00-290D9BEF8965}"/>
                </a:ext>
              </a:extLst>
            </p:cNvPr>
            <p:cNvSpPr/>
            <p:nvPr/>
          </p:nvSpPr>
          <p:spPr bwMode="auto">
            <a:xfrm>
              <a:off x="1411626" y="2932850"/>
              <a:ext cx="2095747" cy="2536705"/>
            </a:xfrm>
            <a:custGeom>
              <a:avLst/>
              <a:gdLst>
                <a:gd name="connsiteX0" fmla="*/ 709784 w 1928142"/>
                <a:gd name="connsiteY0" fmla="*/ 0 h 2333834"/>
                <a:gd name="connsiteX1" fmla="*/ 710326 w 1928142"/>
                <a:gd name="connsiteY1" fmla="*/ 10723 h 2333834"/>
                <a:gd name="connsiteX2" fmla="*/ 1344646 w 1928142"/>
                <a:gd name="connsiteY2" fmla="*/ 961951 h 2333834"/>
                <a:gd name="connsiteX3" fmla="*/ 1413790 w 1928142"/>
                <a:gd name="connsiteY3" fmla="*/ 995259 h 2333834"/>
                <a:gd name="connsiteX4" fmla="*/ 1408011 w 1928142"/>
                <a:gd name="connsiteY4" fmla="*/ 1109698 h 2333834"/>
                <a:gd name="connsiteX5" fmla="*/ 1853483 w 1928142"/>
                <a:gd name="connsiteY5" fmla="*/ 2054301 h 2333834"/>
                <a:gd name="connsiteX6" fmla="*/ 1928142 w 1928142"/>
                <a:gd name="connsiteY6" fmla="*/ 2110130 h 2333834"/>
                <a:gd name="connsiteX7" fmla="*/ 1908562 w 1928142"/>
                <a:gd name="connsiteY7" fmla="*/ 2124771 h 2333834"/>
                <a:gd name="connsiteX8" fmla="*/ 1224136 w 1928142"/>
                <a:gd name="connsiteY8" fmla="*/ 2333834 h 2333834"/>
                <a:gd name="connsiteX9" fmla="*/ 0 w 1928142"/>
                <a:gd name="connsiteY9" fmla="*/ 1109698 h 2333834"/>
                <a:gd name="connsiteX10" fmla="*/ 640640 w 1928142"/>
                <a:gd name="connsiteY10" fmla="*/ 33309 h 2333834"/>
                <a:gd name="connsiteX11" fmla="*/ 709784 w 1928142"/>
                <a:gd name="connsiteY11" fmla="*/ 0 h 233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28142" h="2333834">
                  <a:moveTo>
                    <a:pt x="709784" y="0"/>
                  </a:moveTo>
                  <a:lnTo>
                    <a:pt x="710326" y="10723"/>
                  </a:lnTo>
                  <a:cubicBezTo>
                    <a:pt x="752118" y="422242"/>
                    <a:pt x="997742" y="773502"/>
                    <a:pt x="1344646" y="961951"/>
                  </a:cubicBezTo>
                  <a:lnTo>
                    <a:pt x="1413790" y="995259"/>
                  </a:lnTo>
                  <a:lnTo>
                    <a:pt x="1408011" y="1109698"/>
                  </a:lnTo>
                  <a:cubicBezTo>
                    <a:pt x="1408011" y="1489989"/>
                    <a:pt x="1581422" y="1829777"/>
                    <a:pt x="1853483" y="2054301"/>
                  </a:cubicBezTo>
                  <a:lnTo>
                    <a:pt x="1928142" y="2110130"/>
                  </a:lnTo>
                  <a:lnTo>
                    <a:pt x="1908562" y="2124771"/>
                  </a:lnTo>
                  <a:cubicBezTo>
                    <a:pt x="1713189" y="2256763"/>
                    <a:pt x="1477663" y="2333834"/>
                    <a:pt x="1224136" y="2333834"/>
                  </a:cubicBezTo>
                  <a:cubicBezTo>
                    <a:pt x="548064" y="2333834"/>
                    <a:pt x="0" y="1785770"/>
                    <a:pt x="0" y="1109698"/>
                  </a:cubicBezTo>
                  <a:cubicBezTo>
                    <a:pt x="0" y="644899"/>
                    <a:pt x="259046" y="240603"/>
                    <a:pt x="640640" y="33309"/>
                  </a:cubicBezTo>
                  <a:lnTo>
                    <a:pt x="709784" y="0"/>
                  </a:lnTo>
                  <a:close/>
                </a:path>
              </a:pathLst>
            </a:custGeom>
            <a:solidFill>
              <a:schemeClr val="bg2"/>
            </a:solidFill>
            <a:ln w="28575">
              <a:noFill/>
              <a:round/>
              <a:headEnd/>
              <a:tailEnd/>
            </a:ln>
          </p:spPr>
          <p:txBody>
            <a:bodyPr rot="0" spcFirstLastPara="0" vert="horz" wrap="none" lIns="288000" tIns="0" rIns="288000" bIns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endParaRPr lang="en-US" altLang="zh-CN" b="1" dirty="0">
                <a:solidFill>
                  <a:schemeClr val="accent3">
                    <a:lumMod val="100000"/>
                  </a:schemeClr>
                </a:solidFill>
                <a:latin typeface="+mn-ea"/>
              </a:endParaRPr>
            </a:p>
          </p:txBody>
        </p:sp>
        <p:sp>
          <p:nvSpPr>
            <p:cNvPr id="34" name="íṩľíḍè-Freeform 31">
              <a:extLst>
                <a:ext uri="{FF2B5EF4-FFF2-40B4-BE49-F238E27FC236}">
                  <a16:creationId xmlns="" xmlns:a16="http://schemas.microsoft.com/office/drawing/2014/main" id="{AE428B9F-6954-4983-A97E-A8540F40CFA8}"/>
                </a:ext>
              </a:extLst>
            </p:cNvPr>
            <p:cNvSpPr/>
            <p:nvPr/>
          </p:nvSpPr>
          <p:spPr bwMode="auto">
            <a:xfrm>
              <a:off x="3604211" y="2932851"/>
              <a:ext cx="2095745" cy="2536705"/>
            </a:xfrm>
            <a:custGeom>
              <a:avLst/>
              <a:gdLst>
                <a:gd name="connsiteX0" fmla="*/ 1218358 w 1928141"/>
                <a:gd name="connsiteY0" fmla="*/ 0 h 2333833"/>
                <a:gd name="connsiteX1" fmla="*/ 1287501 w 1928141"/>
                <a:gd name="connsiteY1" fmla="*/ 33308 h 2333833"/>
                <a:gd name="connsiteX2" fmla="*/ 1928141 w 1928141"/>
                <a:gd name="connsiteY2" fmla="*/ 1109697 h 2333833"/>
                <a:gd name="connsiteX3" fmla="*/ 704005 w 1928141"/>
                <a:gd name="connsiteY3" fmla="*/ 2333833 h 2333833"/>
                <a:gd name="connsiteX4" fmla="*/ 19579 w 1928141"/>
                <a:gd name="connsiteY4" fmla="*/ 2124770 h 2333833"/>
                <a:gd name="connsiteX5" fmla="*/ 0 w 1928141"/>
                <a:gd name="connsiteY5" fmla="*/ 2110129 h 2333833"/>
                <a:gd name="connsiteX6" fmla="*/ 74658 w 1928141"/>
                <a:gd name="connsiteY6" fmla="*/ 2054300 h 2333833"/>
                <a:gd name="connsiteX7" fmla="*/ 520130 w 1928141"/>
                <a:gd name="connsiteY7" fmla="*/ 1109697 h 2333833"/>
                <a:gd name="connsiteX8" fmla="*/ 514352 w 1928141"/>
                <a:gd name="connsiteY8" fmla="*/ 995259 h 2333833"/>
                <a:gd name="connsiteX9" fmla="*/ 583496 w 1928141"/>
                <a:gd name="connsiteY9" fmla="*/ 961950 h 2333833"/>
                <a:gd name="connsiteX10" fmla="*/ 1217816 w 1928141"/>
                <a:gd name="connsiteY10" fmla="*/ 10722 h 2333833"/>
                <a:gd name="connsiteX11" fmla="*/ 1218358 w 1928141"/>
                <a:gd name="connsiteY11" fmla="*/ 0 h 233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28141" h="2333833">
                  <a:moveTo>
                    <a:pt x="1218358" y="0"/>
                  </a:moveTo>
                  <a:lnTo>
                    <a:pt x="1287501" y="33308"/>
                  </a:lnTo>
                  <a:cubicBezTo>
                    <a:pt x="1669095" y="240602"/>
                    <a:pt x="1928141" y="644898"/>
                    <a:pt x="1928141" y="1109697"/>
                  </a:cubicBezTo>
                  <a:cubicBezTo>
                    <a:pt x="1928141" y="1785769"/>
                    <a:pt x="1380077" y="2333833"/>
                    <a:pt x="704005" y="2333833"/>
                  </a:cubicBezTo>
                  <a:cubicBezTo>
                    <a:pt x="450478" y="2333833"/>
                    <a:pt x="214952" y="2256762"/>
                    <a:pt x="19579" y="2124770"/>
                  </a:cubicBezTo>
                  <a:lnTo>
                    <a:pt x="0" y="2110129"/>
                  </a:lnTo>
                  <a:lnTo>
                    <a:pt x="74658" y="2054300"/>
                  </a:lnTo>
                  <a:cubicBezTo>
                    <a:pt x="346719" y="1829776"/>
                    <a:pt x="520130" y="1489988"/>
                    <a:pt x="520130" y="1109697"/>
                  </a:cubicBezTo>
                  <a:lnTo>
                    <a:pt x="514352" y="995259"/>
                  </a:lnTo>
                  <a:lnTo>
                    <a:pt x="583496" y="961950"/>
                  </a:lnTo>
                  <a:cubicBezTo>
                    <a:pt x="930400" y="773501"/>
                    <a:pt x="1176024" y="422241"/>
                    <a:pt x="1217816" y="10722"/>
                  </a:cubicBezTo>
                  <a:lnTo>
                    <a:pt x="1218358" y="0"/>
                  </a:lnTo>
                  <a:close/>
                </a:path>
              </a:pathLst>
            </a:custGeom>
            <a:solidFill>
              <a:schemeClr val="bg2"/>
            </a:solidFill>
            <a:ln w="28575">
              <a:noFill/>
              <a:round/>
              <a:headEnd/>
              <a:tailEnd/>
            </a:ln>
          </p:spPr>
          <p:txBody>
            <a:bodyPr rot="0" spcFirstLastPara="0" vert="horz" wrap="none" lIns="288000" tIns="0" rIns="288000" bIns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r"/>
              <a:endParaRPr lang="en-US" altLang="zh-CN" b="1" dirty="0">
                <a:solidFill>
                  <a:schemeClr val="accent2">
                    <a:lumMod val="100000"/>
                  </a:schemeClr>
                </a:solidFill>
                <a:latin typeface="+mn-ea"/>
              </a:endParaRPr>
            </a:p>
          </p:txBody>
        </p:sp>
      </p:grpSp>
      <p:sp>
        <p:nvSpPr>
          <p:cNvPr id="26" name="ïṧḷïḓê-文本框 25">
            <a:extLst>
              <a:ext uri="{FF2B5EF4-FFF2-40B4-BE49-F238E27FC236}">
                <a16:creationId xmlns="" xmlns:a16="http://schemas.microsoft.com/office/drawing/2014/main" id="{4529593D-E545-4D04-918E-35DC2FA875C8}"/>
              </a:ext>
            </a:extLst>
          </p:cNvPr>
          <p:cNvSpPr txBox="1"/>
          <p:nvPr/>
        </p:nvSpPr>
        <p:spPr>
          <a:xfrm>
            <a:off x="856184" y="3155490"/>
            <a:ext cx="2053146" cy="1004682"/>
          </a:xfrm>
          <a:prstGeom prst="rect">
            <a:avLst/>
          </a:prstGeom>
          <a:noFill/>
        </p:spPr>
        <p:txBody>
          <a:bodyPr wrap="square" lIns="144000" tIns="0" rIns="0" bIns="0" anchor="ctr" anchorCtr="0">
            <a:norm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自定义逻辑封装个性化接口</a:t>
            </a:r>
          </a:p>
        </p:txBody>
      </p:sp>
      <p:sp>
        <p:nvSpPr>
          <p:cNvPr id="35" name="ïṧḷïḓê-文本框 25">
            <a:extLst>
              <a:ext uri="{FF2B5EF4-FFF2-40B4-BE49-F238E27FC236}">
                <a16:creationId xmlns="" xmlns:a16="http://schemas.microsoft.com/office/drawing/2014/main" id="{9295FB9B-5B52-4E33-9E30-40540539C31F}"/>
              </a:ext>
            </a:extLst>
          </p:cNvPr>
          <p:cNvSpPr txBox="1"/>
          <p:nvPr/>
        </p:nvSpPr>
        <p:spPr>
          <a:xfrm>
            <a:off x="1211398" y="1006828"/>
            <a:ext cx="2483916" cy="1004682"/>
          </a:xfrm>
          <a:prstGeom prst="rect">
            <a:avLst/>
          </a:prstGeom>
          <a:noFill/>
        </p:spPr>
        <p:txBody>
          <a:bodyPr wrap="square" lIns="144000" tIns="0" rIns="0" bIns="0" anchor="ctr" anchorCtr="0">
            <a:norm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标准的开发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API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接口，包括标准模块、权限模块及自定义模块</a:t>
            </a:r>
          </a:p>
        </p:txBody>
      </p:sp>
      <p:sp>
        <p:nvSpPr>
          <p:cNvPr id="36" name="ïṧḷïḓê-文本框 25">
            <a:extLst>
              <a:ext uri="{FF2B5EF4-FFF2-40B4-BE49-F238E27FC236}">
                <a16:creationId xmlns="" xmlns:a16="http://schemas.microsoft.com/office/drawing/2014/main" id="{7032B586-F7E5-42B5-AA9C-794555D99AB5}"/>
              </a:ext>
            </a:extLst>
          </p:cNvPr>
          <p:cNvSpPr txBox="1"/>
          <p:nvPr/>
        </p:nvSpPr>
        <p:spPr>
          <a:xfrm>
            <a:off x="6139024" y="3155026"/>
            <a:ext cx="2192176" cy="1004682"/>
          </a:xfrm>
          <a:prstGeom prst="rect">
            <a:avLst/>
          </a:prstGeom>
          <a:noFill/>
        </p:spPr>
        <p:txBody>
          <a:bodyPr wrap="square" lIns="144000" tIns="0" rIns="0" bIns="0" anchor="ctr" anchorCtr="0">
            <a:norm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支持大数据量级的系统对接需求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A38949B3-985A-4A6B-860A-0A1EF75288A0}"/>
              </a:ext>
            </a:extLst>
          </p:cNvPr>
          <p:cNvSpPr/>
          <p:nvPr/>
        </p:nvSpPr>
        <p:spPr>
          <a:xfrm>
            <a:off x="4952097" y="3150278"/>
            <a:ext cx="1168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  <a:latin typeface="+mn-ea"/>
              </a:rPr>
              <a:t>Bulk API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CDFB163E-EE5A-43FA-94A7-5F6EFBD7B185}"/>
              </a:ext>
            </a:extLst>
          </p:cNvPr>
          <p:cNvSpPr/>
          <p:nvPr/>
        </p:nvSpPr>
        <p:spPr>
          <a:xfrm>
            <a:off x="2929890" y="3145102"/>
            <a:ext cx="1215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3">
                    <a:lumMod val="100000"/>
                  </a:schemeClr>
                </a:solidFill>
                <a:latin typeface="+mn-ea"/>
              </a:rPr>
              <a:t>API </a:t>
            </a:r>
          </a:p>
          <a:p>
            <a:pPr algn="ctr"/>
            <a:r>
              <a:rPr lang="en-US" altLang="zh-CN" b="1" dirty="0">
                <a:solidFill>
                  <a:schemeClr val="accent3">
                    <a:lumMod val="100000"/>
                  </a:schemeClr>
                </a:solidFill>
                <a:latin typeface="+mn-ea"/>
              </a:rPr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2179640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26969A3-6E7F-4C35-B66A-710890653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1.1.2 </a:t>
            </a:r>
            <a:r>
              <a:rPr lang="zh-CN" altLang="en-US" dirty="0"/>
              <a:t>可连接</a:t>
            </a:r>
            <a:r>
              <a:rPr lang="en-US" altLang="zh-CN" dirty="0"/>
              <a:t>-</a:t>
            </a:r>
            <a:r>
              <a:rPr lang="zh-CN" altLang="en-US" dirty="0"/>
              <a:t>系统集成</a:t>
            </a:r>
          </a:p>
        </p:txBody>
      </p:sp>
      <p:sp>
        <p:nvSpPr>
          <p:cNvPr id="6" name="îṣļîḑé-Freeform: Shape 1">
            <a:extLst>
              <a:ext uri="{FF2B5EF4-FFF2-40B4-BE49-F238E27FC236}">
                <a16:creationId xmlns="" xmlns:a16="http://schemas.microsoft.com/office/drawing/2014/main" id="{741F25C5-2FC7-4A62-9337-B02D985028A8}"/>
              </a:ext>
            </a:extLst>
          </p:cNvPr>
          <p:cNvSpPr>
            <a:spLocks/>
          </p:cNvSpPr>
          <p:nvPr/>
        </p:nvSpPr>
        <p:spPr bwMode="auto">
          <a:xfrm>
            <a:off x="892280" y="1658833"/>
            <a:ext cx="2184807" cy="2798868"/>
          </a:xfrm>
          <a:custGeom>
            <a:avLst/>
            <a:gdLst>
              <a:gd name="T0" fmla="*/ 2899569 w 21600"/>
              <a:gd name="T1" fmla="*/ 1819275 h 21600"/>
              <a:gd name="T2" fmla="*/ 2899569 w 21600"/>
              <a:gd name="T3" fmla="*/ 1819275 h 21600"/>
              <a:gd name="T4" fmla="*/ 2899569 w 21600"/>
              <a:gd name="T5" fmla="*/ 1819275 h 21600"/>
              <a:gd name="T6" fmla="*/ 2899569 w 21600"/>
              <a:gd name="T7" fmla="*/ 181927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4981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49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>
              <a:latin typeface="+mn-ea"/>
            </a:endParaRPr>
          </a:p>
        </p:txBody>
      </p:sp>
      <p:sp>
        <p:nvSpPr>
          <p:cNvPr id="7" name="îṣļîḑé-Freeform: Shape 2">
            <a:extLst>
              <a:ext uri="{FF2B5EF4-FFF2-40B4-BE49-F238E27FC236}">
                <a16:creationId xmlns="" xmlns:a16="http://schemas.microsoft.com/office/drawing/2014/main" id="{B29C9CFA-F99B-42FD-87F6-AEDBD764A637}"/>
              </a:ext>
            </a:extLst>
          </p:cNvPr>
          <p:cNvSpPr>
            <a:spLocks/>
          </p:cNvSpPr>
          <p:nvPr/>
        </p:nvSpPr>
        <p:spPr bwMode="auto">
          <a:xfrm>
            <a:off x="892278" y="1453526"/>
            <a:ext cx="1554735" cy="43877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/>
          </a:bodyPr>
          <a:lstStyle/>
          <a:p>
            <a:pPr>
              <a:defRPr/>
            </a:pPr>
            <a:r>
              <a:rPr lang="zh-CN" altLang="en-US" b="1" dirty="0">
                <a:solidFill>
                  <a:srgbClr val="45ABFF"/>
                </a:solidFill>
                <a:latin typeface="+mn-ea"/>
              </a:rPr>
              <a:t>集成模式</a:t>
            </a:r>
          </a:p>
        </p:txBody>
      </p:sp>
      <p:sp>
        <p:nvSpPr>
          <p:cNvPr id="8" name="îṣļîḑé-Freeform: Shape 3">
            <a:extLst>
              <a:ext uri="{FF2B5EF4-FFF2-40B4-BE49-F238E27FC236}">
                <a16:creationId xmlns="" xmlns:a16="http://schemas.microsoft.com/office/drawing/2014/main" id="{E55B36A8-A1F4-40B2-B389-A7A0AEC5E774}"/>
              </a:ext>
            </a:extLst>
          </p:cNvPr>
          <p:cNvSpPr>
            <a:spLocks/>
          </p:cNvSpPr>
          <p:nvPr/>
        </p:nvSpPr>
        <p:spPr bwMode="auto">
          <a:xfrm>
            <a:off x="1099815" y="2349500"/>
            <a:ext cx="1769137" cy="18287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rmAutofit/>
          </a:bodyPr>
          <a:lstStyle/>
          <a:p>
            <a:pPr marL="285750" indent="-285750" defTabSz="30953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rgbClr val="FFFFFF"/>
                </a:solidFill>
                <a:latin typeface="+mn-ea"/>
              </a:rPr>
              <a:t>API</a:t>
            </a:r>
            <a:r>
              <a:rPr lang="zh-CN" altLang="en-US" sz="1400" dirty="0">
                <a:solidFill>
                  <a:srgbClr val="FFFFFF"/>
                </a:solidFill>
                <a:latin typeface="+mn-ea"/>
              </a:rPr>
              <a:t>接口对接（</a:t>
            </a:r>
            <a:r>
              <a:rPr lang="en-US" altLang="zh-CN" sz="1400" dirty="0">
                <a:solidFill>
                  <a:srgbClr val="FFFFFF"/>
                </a:solidFill>
                <a:latin typeface="+mn-ea"/>
              </a:rPr>
              <a:t>REST</a:t>
            </a:r>
            <a:r>
              <a:rPr lang="zh-CN" altLang="en-US" sz="1400" dirty="0">
                <a:solidFill>
                  <a:srgbClr val="FFFFFF"/>
                </a:solidFill>
                <a:latin typeface="+mn-ea"/>
              </a:rPr>
              <a:t>、</a:t>
            </a:r>
            <a:r>
              <a:rPr lang="en-US" altLang="zh-CN" sz="1400" dirty="0">
                <a:solidFill>
                  <a:srgbClr val="FFFFFF"/>
                </a:solidFill>
                <a:latin typeface="+mn-ea"/>
              </a:rPr>
              <a:t>SOAP</a:t>
            </a:r>
            <a:r>
              <a:rPr lang="zh-CN" altLang="en-US" sz="1400" dirty="0">
                <a:solidFill>
                  <a:srgbClr val="FFFFFF"/>
                </a:solidFill>
                <a:latin typeface="+mn-ea"/>
              </a:rPr>
              <a:t>）</a:t>
            </a:r>
          </a:p>
          <a:p>
            <a:pPr marL="285750" indent="-285750" defTabSz="30953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FFFFFF"/>
                </a:solidFill>
                <a:latin typeface="+mn-ea"/>
              </a:rPr>
              <a:t>部署中间件集成 </a:t>
            </a:r>
            <a:r>
              <a:rPr lang="en-US" altLang="zh-CN" sz="1400" dirty="0">
                <a:solidFill>
                  <a:srgbClr val="FFFFFF"/>
                </a:solidFill>
                <a:latin typeface="+mn-ea"/>
              </a:rPr>
              <a:t>- </a:t>
            </a:r>
            <a:r>
              <a:rPr lang="zh-CN" altLang="en-US" sz="1400" dirty="0">
                <a:solidFill>
                  <a:srgbClr val="FFFFFF"/>
                </a:solidFill>
                <a:latin typeface="+mn-ea"/>
              </a:rPr>
              <a:t>无</a:t>
            </a:r>
            <a:r>
              <a:rPr lang="en-US" altLang="zh-CN" sz="1400" dirty="0">
                <a:solidFill>
                  <a:srgbClr val="FFFFFF"/>
                </a:solidFill>
                <a:latin typeface="+mn-ea"/>
              </a:rPr>
              <a:t>API</a:t>
            </a:r>
            <a:r>
              <a:rPr lang="zh-CN" altLang="en-US" sz="1400" dirty="0">
                <a:solidFill>
                  <a:srgbClr val="FFFFFF"/>
                </a:solidFill>
                <a:latin typeface="+mn-ea"/>
              </a:rPr>
              <a:t>接口、数据库直连</a:t>
            </a:r>
          </a:p>
          <a:p>
            <a:pPr marL="285750" indent="-285750" defTabSz="30953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FFFFFF"/>
                </a:solidFill>
                <a:latin typeface="+mn-ea"/>
              </a:rPr>
              <a:t>内网环境、公有云均可</a:t>
            </a:r>
          </a:p>
        </p:txBody>
      </p:sp>
      <p:sp>
        <p:nvSpPr>
          <p:cNvPr id="23" name="îṣļîḑé-Freeform: Shape 4">
            <a:extLst>
              <a:ext uri="{FF2B5EF4-FFF2-40B4-BE49-F238E27FC236}">
                <a16:creationId xmlns="" xmlns:a16="http://schemas.microsoft.com/office/drawing/2014/main" id="{8C06A83F-4120-4F2D-B995-CACC7F417A45}"/>
              </a:ext>
            </a:extLst>
          </p:cNvPr>
          <p:cNvSpPr>
            <a:spLocks/>
          </p:cNvSpPr>
          <p:nvPr/>
        </p:nvSpPr>
        <p:spPr bwMode="auto">
          <a:xfrm>
            <a:off x="874337" y="958521"/>
            <a:ext cx="418660" cy="391924"/>
          </a:xfrm>
          <a:custGeom>
            <a:avLst/>
            <a:gdLst>
              <a:gd name="T0" fmla="*/ 5225 w 6158"/>
              <a:gd name="T1" fmla="*/ 3688 h 5774"/>
              <a:gd name="T2" fmla="*/ 4022 w 6158"/>
              <a:gd name="T3" fmla="*/ 1499 h 5774"/>
              <a:gd name="T4" fmla="*/ 4125 w 6158"/>
              <a:gd name="T5" fmla="*/ 1046 h 5774"/>
              <a:gd name="T6" fmla="*/ 3079 w 6158"/>
              <a:gd name="T7" fmla="*/ 0 h 5774"/>
              <a:gd name="T8" fmla="*/ 2033 w 6158"/>
              <a:gd name="T9" fmla="*/ 1046 h 5774"/>
              <a:gd name="T10" fmla="*/ 2136 w 6158"/>
              <a:gd name="T11" fmla="*/ 1499 h 5774"/>
              <a:gd name="T12" fmla="*/ 933 w 6158"/>
              <a:gd name="T13" fmla="*/ 3688 h 5774"/>
              <a:gd name="T14" fmla="*/ 0 w 6158"/>
              <a:gd name="T15" fmla="*/ 4728 h 5774"/>
              <a:gd name="T16" fmla="*/ 1046 w 6158"/>
              <a:gd name="T17" fmla="*/ 5774 h 5774"/>
              <a:gd name="T18" fmla="*/ 1902 w 6158"/>
              <a:gd name="T19" fmla="*/ 5328 h 5774"/>
              <a:gd name="T20" fmla="*/ 4256 w 6158"/>
              <a:gd name="T21" fmla="*/ 5328 h 5774"/>
              <a:gd name="T22" fmla="*/ 5112 w 6158"/>
              <a:gd name="T23" fmla="*/ 5774 h 5774"/>
              <a:gd name="T24" fmla="*/ 6158 w 6158"/>
              <a:gd name="T25" fmla="*/ 4728 h 5774"/>
              <a:gd name="T26" fmla="*/ 5225 w 6158"/>
              <a:gd name="T27" fmla="*/ 3688 h 5774"/>
              <a:gd name="T28" fmla="*/ 3079 w 6158"/>
              <a:gd name="T29" fmla="*/ 400 h 5774"/>
              <a:gd name="T30" fmla="*/ 3725 w 6158"/>
              <a:gd name="T31" fmla="*/ 1046 h 5774"/>
              <a:gd name="T32" fmla="*/ 3079 w 6158"/>
              <a:gd name="T33" fmla="*/ 1692 h 5774"/>
              <a:gd name="T34" fmla="*/ 2433 w 6158"/>
              <a:gd name="T35" fmla="*/ 1046 h 5774"/>
              <a:gd name="T36" fmla="*/ 3079 w 6158"/>
              <a:gd name="T37" fmla="*/ 400 h 5774"/>
              <a:gd name="T38" fmla="*/ 1046 w 6158"/>
              <a:gd name="T39" fmla="*/ 5374 h 5774"/>
              <a:gd name="T40" fmla="*/ 400 w 6158"/>
              <a:gd name="T41" fmla="*/ 4728 h 5774"/>
              <a:gd name="T42" fmla="*/ 1046 w 6158"/>
              <a:gd name="T43" fmla="*/ 4081 h 5774"/>
              <a:gd name="T44" fmla="*/ 1692 w 6158"/>
              <a:gd name="T45" fmla="*/ 4728 h 5774"/>
              <a:gd name="T46" fmla="*/ 1046 w 6158"/>
              <a:gd name="T47" fmla="*/ 5374 h 5774"/>
              <a:gd name="T48" fmla="*/ 1716 w 6158"/>
              <a:gd name="T49" fmla="*/ 3924 h 5774"/>
              <a:gd name="T50" fmla="*/ 1365 w 6158"/>
              <a:gd name="T51" fmla="*/ 3731 h 5774"/>
              <a:gd name="T52" fmla="*/ 2403 w 6158"/>
              <a:gd name="T53" fmla="*/ 1843 h 5774"/>
              <a:gd name="T54" fmla="*/ 2751 w 6158"/>
              <a:gd name="T55" fmla="*/ 2040 h 5774"/>
              <a:gd name="T56" fmla="*/ 1716 w 6158"/>
              <a:gd name="T57" fmla="*/ 3924 h 5774"/>
              <a:gd name="T58" fmla="*/ 4085 w 6158"/>
              <a:gd name="T59" fmla="*/ 4928 h 5774"/>
              <a:gd name="T60" fmla="*/ 2073 w 6158"/>
              <a:gd name="T61" fmla="*/ 4928 h 5774"/>
              <a:gd name="T62" fmla="*/ 2092 w 6158"/>
              <a:gd name="T63" fmla="*/ 4728 h 5774"/>
              <a:gd name="T64" fmla="*/ 2073 w 6158"/>
              <a:gd name="T65" fmla="*/ 4528 h 5774"/>
              <a:gd name="T66" fmla="*/ 4085 w 6158"/>
              <a:gd name="T67" fmla="*/ 4528 h 5774"/>
              <a:gd name="T68" fmla="*/ 4066 w 6158"/>
              <a:gd name="T69" fmla="*/ 4728 h 5774"/>
              <a:gd name="T70" fmla="*/ 4085 w 6158"/>
              <a:gd name="T71" fmla="*/ 4928 h 5774"/>
              <a:gd name="T72" fmla="*/ 2060 w 6158"/>
              <a:gd name="T73" fmla="*/ 4128 h 5774"/>
              <a:gd name="T74" fmla="*/ 3079 w 6158"/>
              <a:gd name="T75" fmla="*/ 2274 h 5774"/>
              <a:gd name="T76" fmla="*/ 4097 w 6158"/>
              <a:gd name="T77" fmla="*/ 4128 h 5774"/>
              <a:gd name="T78" fmla="*/ 2060 w 6158"/>
              <a:gd name="T79" fmla="*/ 4128 h 5774"/>
              <a:gd name="T80" fmla="*/ 3407 w 6158"/>
              <a:gd name="T81" fmla="*/ 2040 h 5774"/>
              <a:gd name="T82" fmla="*/ 3755 w 6158"/>
              <a:gd name="T83" fmla="*/ 1843 h 5774"/>
              <a:gd name="T84" fmla="*/ 4793 w 6158"/>
              <a:gd name="T85" fmla="*/ 3731 h 5774"/>
              <a:gd name="T86" fmla="*/ 4442 w 6158"/>
              <a:gd name="T87" fmla="*/ 3924 h 5774"/>
              <a:gd name="T88" fmla="*/ 3407 w 6158"/>
              <a:gd name="T89" fmla="*/ 2040 h 5774"/>
              <a:gd name="T90" fmla="*/ 5112 w 6158"/>
              <a:gd name="T91" fmla="*/ 5374 h 5774"/>
              <a:gd name="T92" fmla="*/ 4466 w 6158"/>
              <a:gd name="T93" fmla="*/ 4728 h 5774"/>
              <a:gd name="T94" fmla="*/ 5112 w 6158"/>
              <a:gd name="T95" fmla="*/ 4081 h 5774"/>
              <a:gd name="T96" fmla="*/ 5758 w 6158"/>
              <a:gd name="T97" fmla="*/ 4728 h 5774"/>
              <a:gd name="T98" fmla="*/ 5112 w 6158"/>
              <a:gd name="T99" fmla="*/ 5374 h 5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158" h="5774">
                <a:moveTo>
                  <a:pt x="5225" y="3688"/>
                </a:moveTo>
                <a:lnTo>
                  <a:pt x="4022" y="1499"/>
                </a:lnTo>
                <a:cubicBezTo>
                  <a:pt x="4088" y="1362"/>
                  <a:pt x="4125" y="1208"/>
                  <a:pt x="4125" y="1046"/>
                </a:cubicBezTo>
                <a:cubicBezTo>
                  <a:pt x="4125" y="470"/>
                  <a:pt x="3656" y="0"/>
                  <a:pt x="3079" y="0"/>
                </a:cubicBezTo>
                <a:cubicBezTo>
                  <a:pt x="2502" y="0"/>
                  <a:pt x="2033" y="470"/>
                  <a:pt x="2033" y="1046"/>
                </a:cubicBezTo>
                <a:cubicBezTo>
                  <a:pt x="2033" y="1208"/>
                  <a:pt x="2070" y="1362"/>
                  <a:pt x="2136" y="1499"/>
                </a:cubicBezTo>
                <a:lnTo>
                  <a:pt x="933" y="3688"/>
                </a:lnTo>
                <a:cubicBezTo>
                  <a:pt x="409" y="3744"/>
                  <a:pt x="0" y="4189"/>
                  <a:pt x="0" y="4728"/>
                </a:cubicBezTo>
                <a:cubicBezTo>
                  <a:pt x="0" y="5304"/>
                  <a:pt x="469" y="5774"/>
                  <a:pt x="1046" y="5774"/>
                </a:cubicBezTo>
                <a:cubicBezTo>
                  <a:pt x="1400" y="5774"/>
                  <a:pt x="1713" y="5597"/>
                  <a:pt x="1902" y="5328"/>
                </a:cubicBezTo>
                <a:lnTo>
                  <a:pt x="4256" y="5328"/>
                </a:lnTo>
                <a:cubicBezTo>
                  <a:pt x="4445" y="5597"/>
                  <a:pt x="4758" y="5774"/>
                  <a:pt x="5112" y="5774"/>
                </a:cubicBezTo>
                <a:cubicBezTo>
                  <a:pt x="5689" y="5774"/>
                  <a:pt x="6158" y="5304"/>
                  <a:pt x="6158" y="4728"/>
                </a:cubicBezTo>
                <a:cubicBezTo>
                  <a:pt x="6158" y="4189"/>
                  <a:pt x="5749" y="3744"/>
                  <a:pt x="5225" y="3688"/>
                </a:cubicBezTo>
                <a:close/>
                <a:moveTo>
                  <a:pt x="3079" y="400"/>
                </a:moveTo>
                <a:cubicBezTo>
                  <a:pt x="3435" y="400"/>
                  <a:pt x="3725" y="690"/>
                  <a:pt x="3725" y="1046"/>
                </a:cubicBezTo>
                <a:cubicBezTo>
                  <a:pt x="3725" y="1403"/>
                  <a:pt x="3435" y="1692"/>
                  <a:pt x="3079" y="1692"/>
                </a:cubicBezTo>
                <a:cubicBezTo>
                  <a:pt x="2723" y="1692"/>
                  <a:pt x="2433" y="1403"/>
                  <a:pt x="2433" y="1046"/>
                </a:cubicBezTo>
                <a:cubicBezTo>
                  <a:pt x="2433" y="690"/>
                  <a:pt x="2723" y="400"/>
                  <a:pt x="3079" y="400"/>
                </a:cubicBezTo>
                <a:close/>
                <a:moveTo>
                  <a:pt x="1046" y="5374"/>
                </a:moveTo>
                <a:cubicBezTo>
                  <a:pt x="690" y="5374"/>
                  <a:pt x="400" y="5084"/>
                  <a:pt x="400" y="4728"/>
                </a:cubicBezTo>
                <a:cubicBezTo>
                  <a:pt x="400" y="4371"/>
                  <a:pt x="690" y="4081"/>
                  <a:pt x="1046" y="4081"/>
                </a:cubicBezTo>
                <a:cubicBezTo>
                  <a:pt x="1402" y="4081"/>
                  <a:pt x="1692" y="4371"/>
                  <a:pt x="1692" y="4728"/>
                </a:cubicBezTo>
                <a:cubicBezTo>
                  <a:pt x="1692" y="5084"/>
                  <a:pt x="1402" y="5374"/>
                  <a:pt x="1046" y="5374"/>
                </a:cubicBezTo>
                <a:close/>
                <a:moveTo>
                  <a:pt x="1716" y="3924"/>
                </a:moveTo>
                <a:cubicBezTo>
                  <a:pt x="1613" y="3839"/>
                  <a:pt x="1495" y="3773"/>
                  <a:pt x="1365" y="3731"/>
                </a:cubicBezTo>
                <a:lnTo>
                  <a:pt x="2403" y="1843"/>
                </a:lnTo>
                <a:cubicBezTo>
                  <a:pt x="2504" y="1930"/>
                  <a:pt x="2622" y="1997"/>
                  <a:pt x="2751" y="2040"/>
                </a:cubicBezTo>
                <a:lnTo>
                  <a:pt x="1716" y="3924"/>
                </a:lnTo>
                <a:close/>
                <a:moveTo>
                  <a:pt x="4085" y="4928"/>
                </a:moveTo>
                <a:lnTo>
                  <a:pt x="2073" y="4928"/>
                </a:lnTo>
                <a:cubicBezTo>
                  <a:pt x="2085" y="4863"/>
                  <a:pt x="2092" y="4796"/>
                  <a:pt x="2092" y="4728"/>
                </a:cubicBezTo>
                <a:cubicBezTo>
                  <a:pt x="2092" y="4659"/>
                  <a:pt x="2085" y="4592"/>
                  <a:pt x="2073" y="4528"/>
                </a:cubicBezTo>
                <a:lnTo>
                  <a:pt x="4085" y="4528"/>
                </a:lnTo>
                <a:cubicBezTo>
                  <a:pt x="4073" y="4592"/>
                  <a:pt x="4066" y="4659"/>
                  <a:pt x="4066" y="4728"/>
                </a:cubicBezTo>
                <a:cubicBezTo>
                  <a:pt x="4066" y="4796"/>
                  <a:pt x="4073" y="4863"/>
                  <a:pt x="4085" y="4928"/>
                </a:cubicBezTo>
                <a:close/>
                <a:moveTo>
                  <a:pt x="2060" y="4128"/>
                </a:moveTo>
                <a:lnTo>
                  <a:pt x="3079" y="2274"/>
                </a:lnTo>
                <a:lnTo>
                  <a:pt x="4097" y="4128"/>
                </a:lnTo>
                <a:lnTo>
                  <a:pt x="2060" y="4128"/>
                </a:lnTo>
                <a:close/>
                <a:moveTo>
                  <a:pt x="3407" y="2040"/>
                </a:moveTo>
                <a:cubicBezTo>
                  <a:pt x="3536" y="1997"/>
                  <a:pt x="3654" y="1930"/>
                  <a:pt x="3755" y="1843"/>
                </a:cubicBezTo>
                <a:lnTo>
                  <a:pt x="4793" y="3731"/>
                </a:lnTo>
                <a:cubicBezTo>
                  <a:pt x="4663" y="3773"/>
                  <a:pt x="4544" y="3839"/>
                  <a:pt x="4442" y="3924"/>
                </a:cubicBezTo>
                <a:lnTo>
                  <a:pt x="3407" y="2040"/>
                </a:lnTo>
                <a:close/>
                <a:moveTo>
                  <a:pt x="5112" y="5374"/>
                </a:moveTo>
                <a:cubicBezTo>
                  <a:pt x="4756" y="5374"/>
                  <a:pt x="4466" y="5084"/>
                  <a:pt x="4466" y="4728"/>
                </a:cubicBezTo>
                <a:cubicBezTo>
                  <a:pt x="4466" y="4371"/>
                  <a:pt x="4756" y="4081"/>
                  <a:pt x="5112" y="4081"/>
                </a:cubicBezTo>
                <a:cubicBezTo>
                  <a:pt x="5468" y="4081"/>
                  <a:pt x="5758" y="4371"/>
                  <a:pt x="5758" y="4728"/>
                </a:cubicBezTo>
                <a:cubicBezTo>
                  <a:pt x="5758" y="5084"/>
                  <a:pt x="5468" y="5374"/>
                  <a:pt x="5112" y="53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anchor="ctr"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800">
              <a:latin typeface="+mn-ea"/>
            </a:endParaRPr>
          </a:p>
        </p:txBody>
      </p:sp>
      <p:sp>
        <p:nvSpPr>
          <p:cNvPr id="24" name="îṣļîḑé-Freeform: Shape 5">
            <a:extLst>
              <a:ext uri="{FF2B5EF4-FFF2-40B4-BE49-F238E27FC236}">
                <a16:creationId xmlns="" xmlns:a16="http://schemas.microsoft.com/office/drawing/2014/main" id="{18FE434E-4689-4D15-B542-F007218A1815}"/>
              </a:ext>
            </a:extLst>
          </p:cNvPr>
          <p:cNvSpPr>
            <a:spLocks/>
          </p:cNvSpPr>
          <p:nvPr/>
        </p:nvSpPr>
        <p:spPr bwMode="auto">
          <a:xfrm>
            <a:off x="6066917" y="1005530"/>
            <a:ext cx="358852" cy="358312"/>
          </a:xfrm>
          <a:custGeom>
            <a:avLst/>
            <a:gdLst>
              <a:gd name="T0" fmla="*/ 3296 w 4398"/>
              <a:gd name="T1" fmla="*/ 1846 h 4398"/>
              <a:gd name="T2" fmla="*/ 2577 w 4398"/>
              <a:gd name="T3" fmla="*/ 1821 h 4398"/>
              <a:gd name="T4" fmla="*/ 2552 w 4398"/>
              <a:gd name="T5" fmla="*/ 1102 h 4398"/>
              <a:gd name="T6" fmla="*/ 3124 w 4398"/>
              <a:gd name="T7" fmla="*/ 920 h 4398"/>
              <a:gd name="T8" fmla="*/ 3126 w 4398"/>
              <a:gd name="T9" fmla="*/ 863 h 4398"/>
              <a:gd name="T10" fmla="*/ 2340 w 4398"/>
              <a:gd name="T11" fmla="*/ 77 h 4398"/>
              <a:gd name="T12" fmla="*/ 2057 w 4398"/>
              <a:gd name="T13" fmla="*/ 77 h 4398"/>
              <a:gd name="T14" fmla="*/ 1219 w 4398"/>
              <a:gd name="T15" fmla="*/ 916 h 4398"/>
              <a:gd name="T16" fmla="*/ 1189 w 4398"/>
              <a:gd name="T17" fmla="*/ 911 h 4398"/>
              <a:gd name="T18" fmla="*/ 1012 w 4398"/>
              <a:gd name="T19" fmla="*/ 343 h 4398"/>
              <a:gd name="T20" fmla="*/ 293 w 4398"/>
              <a:gd name="T21" fmla="*/ 369 h 4398"/>
              <a:gd name="T22" fmla="*/ 268 w 4398"/>
              <a:gd name="T23" fmla="*/ 1087 h 4398"/>
              <a:gd name="T24" fmla="*/ 831 w 4398"/>
              <a:gd name="T25" fmla="*/ 1263 h 4398"/>
              <a:gd name="T26" fmla="*/ 836 w 4398"/>
              <a:gd name="T27" fmla="*/ 1299 h 4398"/>
              <a:gd name="T28" fmla="*/ 77 w 4398"/>
              <a:gd name="T29" fmla="*/ 2057 h 4398"/>
              <a:gd name="T30" fmla="*/ 77 w 4398"/>
              <a:gd name="T31" fmla="*/ 2340 h 4398"/>
              <a:gd name="T32" fmla="*/ 871 w 4398"/>
              <a:gd name="T33" fmla="*/ 3134 h 4398"/>
              <a:gd name="T34" fmla="*/ 870 w 4398"/>
              <a:gd name="T35" fmla="*/ 3171 h 4398"/>
              <a:gd name="T36" fmla="*/ 308 w 4398"/>
              <a:gd name="T37" fmla="*/ 3346 h 4398"/>
              <a:gd name="T38" fmla="*/ 333 w 4398"/>
              <a:gd name="T39" fmla="*/ 4064 h 4398"/>
              <a:gd name="T40" fmla="*/ 1052 w 4398"/>
              <a:gd name="T41" fmla="*/ 4090 h 4398"/>
              <a:gd name="T42" fmla="*/ 1228 w 4398"/>
              <a:gd name="T43" fmla="*/ 3526 h 4398"/>
              <a:gd name="T44" fmla="*/ 1252 w 4398"/>
              <a:gd name="T45" fmla="*/ 3515 h 4398"/>
              <a:gd name="T46" fmla="*/ 2057 w 4398"/>
              <a:gd name="T47" fmla="*/ 4320 h 4398"/>
              <a:gd name="T48" fmla="*/ 2340 w 4398"/>
              <a:gd name="T49" fmla="*/ 4320 h 4398"/>
              <a:gd name="T50" fmla="*/ 4320 w 4398"/>
              <a:gd name="T51" fmla="*/ 2340 h 4398"/>
              <a:gd name="T52" fmla="*/ 4320 w 4398"/>
              <a:gd name="T53" fmla="*/ 2057 h 4398"/>
              <a:gd name="T54" fmla="*/ 3521 w 4398"/>
              <a:gd name="T55" fmla="*/ 1258 h 4398"/>
              <a:gd name="T56" fmla="*/ 3475 w 4398"/>
              <a:gd name="T57" fmla="*/ 1276 h 4398"/>
              <a:gd name="T58" fmla="*/ 3296 w 4398"/>
              <a:gd name="T59" fmla="*/ 1846 h 4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398" h="4398">
                <a:moveTo>
                  <a:pt x="3296" y="1846"/>
                </a:moveTo>
                <a:cubicBezTo>
                  <a:pt x="3090" y="2052"/>
                  <a:pt x="2783" y="2026"/>
                  <a:pt x="2577" y="1821"/>
                </a:cubicBezTo>
                <a:cubicBezTo>
                  <a:pt x="2372" y="1615"/>
                  <a:pt x="2346" y="1307"/>
                  <a:pt x="2552" y="1102"/>
                </a:cubicBezTo>
                <a:cubicBezTo>
                  <a:pt x="2792" y="861"/>
                  <a:pt x="2954" y="995"/>
                  <a:pt x="3124" y="920"/>
                </a:cubicBezTo>
                <a:cubicBezTo>
                  <a:pt x="3140" y="913"/>
                  <a:pt x="3148" y="885"/>
                  <a:pt x="3126" y="863"/>
                </a:cubicBezTo>
                <a:lnTo>
                  <a:pt x="2340" y="77"/>
                </a:lnTo>
                <a:cubicBezTo>
                  <a:pt x="2263" y="0"/>
                  <a:pt x="2135" y="0"/>
                  <a:pt x="2057" y="77"/>
                </a:cubicBezTo>
                <a:lnTo>
                  <a:pt x="1219" y="916"/>
                </a:lnTo>
                <a:cubicBezTo>
                  <a:pt x="1202" y="933"/>
                  <a:pt x="1193" y="918"/>
                  <a:pt x="1189" y="911"/>
                </a:cubicBezTo>
                <a:cubicBezTo>
                  <a:pt x="1111" y="740"/>
                  <a:pt x="1254" y="586"/>
                  <a:pt x="1012" y="343"/>
                </a:cubicBezTo>
                <a:cubicBezTo>
                  <a:pt x="806" y="138"/>
                  <a:pt x="499" y="163"/>
                  <a:pt x="293" y="369"/>
                </a:cubicBezTo>
                <a:cubicBezTo>
                  <a:pt x="88" y="574"/>
                  <a:pt x="62" y="882"/>
                  <a:pt x="268" y="1087"/>
                </a:cubicBezTo>
                <a:cubicBezTo>
                  <a:pt x="508" y="1327"/>
                  <a:pt x="662" y="1190"/>
                  <a:pt x="831" y="1263"/>
                </a:cubicBezTo>
                <a:cubicBezTo>
                  <a:pt x="840" y="1267"/>
                  <a:pt x="860" y="1275"/>
                  <a:pt x="836" y="1299"/>
                </a:cubicBezTo>
                <a:lnTo>
                  <a:pt x="77" y="2057"/>
                </a:lnTo>
                <a:cubicBezTo>
                  <a:pt x="0" y="2135"/>
                  <a:pt x="0" y="2263"/>
                  <a:pt x="77" y="2340"/>
                </a:cubicBezTo>
                <a:lnTo>
                  <a:pt x="871" y="3134"/>
                </a:lnTo>
                <a:cubicBezTo>
                  <a:pt x="893" y="3156"/>
                  <a:pt x="878" y="3167"/>
                  <a:pt x="870" y="3171"/>
                </a:cubicBezTo>
                <a:cubicBezTo>
                  <a:pt x="701" y="3244"/>
                  <a:pt x="548" y="3106"/>
                  <a:pt x="308" y="3346"/>
                </a:cubicBezTo>
                <a:cubicBezTo>
                  <a:pt x="102" y="3551"/>
                  <a:pt x="128" y="3859"/>
                  <a:pt x="333" y="4064"/>
                </a:cubicBezTo>
                <a:cubicBezTo>
                  <a:pt x="539" y="4270"/>
                  <a:pt x="846" y="4295"/>
                  <a:pt x="1052" y="4090"/>
                </a:cubicBezTo>
                <a:cubicBezTo>
                  <a:pt x="1292" y="3849"/>
                  <a:pt x="1154" y="3695"/>
                  <a:pt x="1228" y="3526"/>
                </a:cubicBezTo>
                <a:cubicBezTo>
                  <a:pt x="1232" y="3518"/>
                  <a:pt x="1237" y="3500"/>
                  <a:pt x="1252" y="3515"/>
                </a:cubicBezTo>
                <a:lnTo>
                  <a:pt x="2057" y="4320"/>
                </a:lnTo>
                <a:cubicBezTo>
                  <a:pt x="2135" y="4398"/>
                  <a:pt x="2263" y="4398"/>
                  <a:pt x="2340" y="4320"/>
                </a:cubicBezTo>
                <a:lnTo>
                  <a:pt x="4320" y="2340"/>
                </a:lnTo>
                <a:cubicBezTo>
                  <a:pt x="4398" y="2263"/>
                  <a:pt x="4398" y="2135"/>
                  <a:pt x="4320" y="2057"/>
                </a:cubicBezTo>
                <a:lnTo>
                  <a:pt x="3521" y="1258"/>
                </a:lnTo>
                <a:cubicBezTo>
                  <a:pt x="3499" y="1236"/>
                  <a:pt x="3481" y="1262"/>
                  <a:pt x="3475" y="1276"/>
                </a:cubicBezTo>
                <a:cubicBezTo>
                  <a:pt x="3395" y="1447"/>
                  <a:pt x="3539" y="1603"/>
                  <a:pt x="3296" y="184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anchor="ctr"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800">
              <a:latin typeface="+mn-ea"/>
            </a:endParaRPr>
          </a:p>
        </p:txBody>
      </p:sp>
      <p:sp>
        <p:nvSpPr>
          <p:cNvPr id="20" name="îṣļîḑé-Freeform: Shape 6">
            <a:extLst>
              <a:ext uri="{FF2B5EF4-FFF2-40B4-BE49-F238E27FC236}">
                <a16:creationId xmlns="" xmlns:a16="http://schemas.microsoft.com/office/drawing/2014/main" id="{EAA2ACF6-F4FC-451C-98A8-818F0A0F8BB0}"/>
              </a:ext>
            </a:extLst>
          </p:cNvPr>
          <p:cNvSpPr>
            <a:spLocks/>
          </p:cNvSpPr>
          <p:nvPr/>
        </p:nvSpPr>
        <p:spPr bwMode="auto">
          <a:xfrm>
            <a:off x="3468534" y="1009396"/>
            <a:ext cx="354665" cy="354170"/>
          </a:xfrm>
          <a:custGeom>
            <a:avLst/>
            <a:gdLst>
              <a:gd name="T0" fmla="*/ 3289 w 6578"/>
              <a:gd name="T1" fmla="*/ 0 h 6578"/>
              <a:gd name="T2" fmla="*/ 3289 w 6578"/>
              <a:gd name="T3" fmla="*/ 6578 h 6578"/>
              <a:gd name="T4" fmla="*/ 5425 w 6578"/>
              <a:gd name="T5" fmla="*/ 3099 h 6578"/>
              <a:gd name="T6" fmla="*/ 6299 w 6578"/>
              <a:gd name="T7" fmla="*/ 3479 h 6578"/>
              <a:gd name="T8" fmla="*/ 5425 w 6578"/>
              <a:gd name="T9" fmla="*/ 3099 h 6578"/>
              <a:gd name="T10" fmla="*/ 3479 w 6578"/>
              <a:gd name="T11" fmla="*/ 278 h 6578"/>
              <a:gd name="T12" fmla="*/ 3099 w 6578"/>
              <a:gd name="T13" fmla="*/ 1153 h 6578"/>
              <a:gd name="T14" fmla="*/ 3099 w 6578"/>
              <a:gd name="T15" fmla="*/ 278 h 6578"/>
              <a:gd name="T16" fmla="*/ 278 w 6578"/>
              <a:gd name="T17" fmla="*/ 3479 h 6578"/>
              <a:gd name="T18" fmla="*/ 1153 w 6578"/>
              <a:gd name="T19" fmla="*/ 3099 h 6578"/>
              <a:gd name="T20" fmla="*/ 1153 w 6578"/>
              <a:gd name="T21" fmla="*/ 3479 h 6578"/>
              <a:gd name="T22" fmla="*/ 2859 w 6578"/>
              <a:gd name="T23" fmla="*/ 2938 h 6578"/>
              <a:gd name="T24" fmla="*/ 2778 w 6578"/>
              <a:gd name="T25" fmla="*/ 2691 h 6578"/>
              <a:gd name="T26" fmla="*/ 2730 w 6578"/>
              <a:gd name="T27" fmla="*/ 2522 h 6578"/>
              <a:gd name="T28" fmla="*/ 2672 w 6578"/>
              <a:gd name="T29" fmla="*/ 2263 h 6578"/>
              <a:gd name="T30" fmla="*/ 2779 w 6578"/>
              <a:gd name="T31" fmla="*/ 2206 h 6578"/>
              <a:gd name="T32" fmla="*/ 2962 w 6578"/>
              <a:gd name="T33" fmla="*/ 2399 h 6578"/>
              <a:gd name="T34" fmla="*/ 3076 w 6578"/>
              <a:gd name="T35" fmla="*/ 2532 h 6578"/>
              <a:gd name="T36" fmla="*/ 3236 w 6578"/>
              <a:gd name="T37" fmla="*/ 2736 h 6578"/>
              <a:gd name="T38" fmla="*/ 3371 w 6578"/>
              <a:gd name="T39" fmla="*/ 2927 h 6578"/>
              <a:gd name="T40" fmla="*/ 4202 w 6578"/>
              <a:gd name="T41" fmla="*/ 2515 h 6578"/>
              <a:gd name="T42" fmla="*/ 4617 w 6578"/>
              <a:gd name="T43" fmla="*/ 2360 h 6578"/>
              <a:gd name="T44" fmla="*/ 4903 w 6578"/>
              <a:gd name="T45" fmla="*/ 2275 h 6578"/>
              <a:gd name="T46" fmla="*/ 5199 w 6578"/>
              <a:gd name="T47" fmla="*/ 2208 h 6578"/>
              <a:gd name="T48" fmla="*/ 5248 w 6578"/>
              <a:gd name="T49" fmla="*/ 2301 h 6578"/>
              <a:gd name="T50" fmla="*/ 5028 w 6578"/>
              <a:gd name="T51" fmla="*/ 2510 h 6578"/>
              <a:gd name="T52" fmla="*/ 4799 w 6578"/>
              <a:gd name="T53" fmla="*/ 2700 h 6578"/>
              <a:gd name="T54" fmla="*/ 4439 w 6578"/>
              <a:gd name="T55" fmla="*/ 2959 h 6578"/>
              <a:gd name="T56" fmla="*/ 3416 w 6578"/>
              <a:gd name="T57" fmla="*/ 3526 h 6578"/>
              <a:gd name="T58" fmla="*/ 3052 w 6578"/>
              <a:gd name="T59" fmla="*/ 3416 h 6578"/>
              <a:gd name="T60" fmla="*/ 3099 w 6578"/>
              <a:gd name="T61" fmla="*/ 5425 h 6578"/>
              <a:gd name="T62" fmla="*/ 3479 w 6578"/>
              <a:gd name="T63" fmla="*/ 6299 h 6578"/>
              <a:gd name="T64" fmla="*/ 3099 w 6578"/>
              <a:gd name="T65" fmla="*/ 5425 h 6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578" h="6578">
                <a:moveTo>
                  <a:pt x="6578" y="3289"/>
                </a:moveTo>
                <a:cubicBezTo>
                  <a:pt x="6578" y="1472"/>
                  <a:pt x="5105" y="0"/>
                  <a:pt x="3289" y="0"/>
                </a:cubicBezTo>
                <a:cubicBezTo>
                  <a:pt x="1472" y="0"/>
                  <a:pt x="0" y="1472"/>
                  <a:pt x="0" y="3289"/>
                </a:cubicBezTo>
                <a:cubicBezTo>
                  <a:pt x="0" y="5105"/>
                  <a:pt x="1472" y="6578"/>
                  <a:pt x="3289" y="6578"/>
                </a:cubicBezTo>
                <a:cubicBezTo>
                  <a:pt x="5105" y="6578"/>
                  <a:pt x="6578" y="5105"/>
                  <a:pt x="6578" y="3289"/>
                </a:cubicBezTo>
                <a:close/>
                <a:moveTo>
                  <a:pt x="5425" y="3099"/>
                </a:moveTo>
                <a:lnTo>
                  <a:pt x="6299" y="3099"/>
                </a:lnTo>
                <a:lnTo>
                  <a:pt x="6299" y="3479"/>
                </a:lnTo>
                <a:lnTo>
                  <a:pt x="5425" y="3479"/>
                </a:lnTo>
                <a:lnTo>
                  <a:pt x="5425" y="3099"/>
                </a:lnTo>
                <a:close/>
                <a:moveTo>
                  <a:pt x="3099" y="278"/>
                </a:moveTo>
                <a:lnTo>
                  <a:pt x="3479" y="278"/>
                </a:lnTo>
                <a:lnTo>
                  <a:pt x="3479" y="1153"/>
                </a:lnTo>
                <a:lnTo>
                  <a:pt x="3099" y="1153"/>
                </a:lnTo>
                <a:lnTo>
                  <a:pt x="3099" y="278"/>
                </a:lnTo>
                <a:lnTo>
                  <a:pt x="3099" y="278"/>
                </a:lnTo>
                <a:close/>
                <a:moveTo>
                  <a:pt x="1153" y="3479"/>
                </a:moveTo>
                <a:lnTo>
                  <a:pt x="278" y="3479"/>
                </a:lnTo>
                <a:lnTo>
                  <a:pt x="278" y="3099"/>
                </a:lnTo>
                <a:lnTo>
                  <a:pt x="1153" y="3099"/>
                </a:lnTo>
                <a:lnTo>
                  <a:pt x="1153" y="3479"/>
                </a:lnTo>
                <a:lnTo>
                  <a:pt x="1153" y="3479"/>
                </a:lnTo>
                <a:close/>
                <a:moveTo>
                  <a:pt x="2919" y="3099"/>
                </a:moveTo>
                <a:cubicBezTo>
                  <a:pt x="2898" y="3046"/>
                  <a:pt x="2878" y="2992"/>
                  <a:pt x="2859" y="2938"/>
                </a:cubicBezTo>
                <a:cubicBezTo>
                  <a:pt x="2841" y="2883"/>
                  <a:pt x="2821" y="2829"/>
                  <a:pt x="2804" y="2774"/>
                </a:cubicBezTo>
                <a:lnTo>
                  <a:pt x="2778" y="2691"/>
                </a:lnTo>
                <a:lnTo>
                  <a:pt x="2753" y="2607"/>
                </a:lnTo>
                <a:cubicBezTo>
                  <a:pt x="2745" y="2579"/>
                  <a:pt x="2738" y="2551"/>
                  <a:pt x="2730" y="2522"/>
                </a:cubicBezTo>
                <a:cubicBezTo>
                  <a:pt x="2723" y="2494"/>
                  <a:pt x="2715" y="2466"/>
                  <a:pt x="2709" y="2437"/>
                </a:cubicBezTo>
                <a:cubicBezTo>
                  <a:pt x="2695" y="2380"/>
                  <a:pt x="2683" y="2322"/>
                  <a:pt x="2672" y="2263"/>
                </a:cubicBezTo>
                <a:cubicBezTo>
                  <a:pt x="2661" y="2205"/>
                  <a:pt x="2651" y="2145"/>
                  <a:pt x="2645" y="2084"/>
                </a:cubicBezTo>
                <a:cubicBezTo>
                  <a:pt x="2692" y="2123"/>
                  <a:pt x="2736" y="2164"/>
                  <a:pt x="2779" y="2206"/>
                </a:cubicBezTo>
                <a:cubicBezTo>
                  <a:pt x="2822" y="2248"/>
                  <a:pt x="2863" y="2290"/>
                  <a:pt x="2903" y="2334"/>
                </a:cubicBezTo>
                <a:cubicBezTo>
                  <a:pt x="2923" y="2355"/>
                  <a:pt x="2942" y="2377"/>
                  <a:pt x="2962" y="2399"/>
                </a:cubicBezTo>
                <a:cubicBezTo>
                  <a:pt x="2981" y="2421"/>
                  <a:pt x="3001" y="2443"/>
                  <a:pt x="3019" y="2465"/>
                </a:cubicBezTo>
                <a:lnTo>
                  <a:pt x="3076" y="2532"/>
                </a:lnTo>
                <a:lnTo>
                  <a:pt x="3130" y="2599"/>
                </a:lnTo>
                <a:cubicBezTo>
                  <a:pt x="3167" y="2644"/>
                  <a:pt x="3200" y="2691"/>
                  <a:pt x="3236" y="2736"/>
                </a:cubicBezTo>
                <a:cubicBezTo>
                  <a:pt x="3270" y="2782"/>
                  <a:pt x="3304" y="2829"/>
                  <a:pt x="3337" y="2876"/>
                </a:cubicBezTo>
                <a:cubicBezTo>
                  <a:pt x="3348" y="2893"/>
                  <a:pt x="3360" y="2910"/>
                  <a:pt x="3371" y="2927"/>
                </a:cubicBezTo>
                <a:cubicBezTo>
                  <a:pt x="3470" y="2870"/>
                  <a:pt x="3570" y="2815"/>
                  <a:pt x="3671" y="2763"/>
                </a:cubicBezTo>
                <a:cubicBezTo>
                  <a:pt x="3844" y="2673"/>
                  <a:pt x="4021" y="2590"/>
                  <a:pt x="4202" y="2515"/>
                </a:cubicBezTo>
                <a:cubicBezTo>
                  <a:pt x="4293" y="2478"/>
                  <a:pt x="4384" y="2442"/>
                  <a:pt x="4477" y="2409"/>
                </a:cubicBezTo>
                <a:lnTo>
                  <a:pt x="4617" y="2360"/>
                </a:lnTo>
                <a:cubicBezTo>
                  <a:pt x="4664" y="2345"/>
                  <a:pt x="4711" y="2330"/>
                  <a:pt x="4759" y="2315"/>
                </a:cubicBezTo>
                <a:cubicBezTo>
                  <a:pt x="4807" y="2302"/>
                  <a:pt x="4854" y="2287"/>
                  <a:pt x="4903" y="2275"/>
                </a:cubicBezTo>
                <a:cubicBezTo>
                  <a:pt x="4951" y="2262"/>
                  <a:pt x="5000" y="2250"/>
                  <a:pt x="5049" y="2239"/>
                </a:cubicBezTo>
                <a:cubicBezTo>
                  <a:pt x="5099" y="2227"/>
                  <a:pt x="5148" y="2217"/>
                  <a:pt x="5199" y="2208"/>
                </a:cubicBezTo>
                <a:cubicBezTo>
                  <a:pt x="5249" y="2199"/>
                  <a:pt x="5300" y="2191"/>
                  <a:pt x="5353" y="2186"/>
                </a:cubicBezTo>
                <a:cubicBezTo>
                  <a:pt x="5319" y="2226"/>
                  <a:pt x="5284" y="2264"/>
                  <a:pt x="5248" y="2301"/>
                </a:cubicBezTo>
                <a:cubicBezTo>
                  <a:pt x="5213" y="2338"/>
                  <a:pt x="5177" y="2373"/>
                  <a:pt x="5140" y="2408"/>
                </a:cubicBezTo>
                <a:cubicBezTo>
                  <a:pt x="5103" y="2443"/>
                  <a:pt x="5066" y="2477"/>
                  <a:pt x="5028" y="2510"/>
                </a:cubicBezTo>
                <a:cubicBezTo>
                  <a:pt x="4991" y="2544"/>
                  <a:pt x="4953" y="2575"/>
                  <a:pt x="4915" y="2607"/>
                </a:cubicBezTo>
                <a:cubicBezTo>
                  <a:pt x="4876" y="2639"/>
                  <a:pt x="4837" y="2669"/>
                  <a:pt x="4799" y="2700"/>
                </a:cubicBezTo>
                <a:lnTo>
                  <a:pt x="4681" y="2790"/>
                </a:lnTo>
                <a:cubicBezTo>
                  <a:pt x="4601" y="2849"/>
                  <a:pt x="4521" y="2905"/>
                  <a:pt x="4439" y="2959"/>
                </a:cubicBezTo>
                <a:cubicBezTo>
                  <a:pt x="4277" y="3068"/>
                  <a:pt x="4109" y="3169"/>
                  <a:pt x="3939" y="3263"/>
                </a:cubicBezTo>
                <a:cubicBezTo>
                  <a:pt x="3768" y="3357"/>
                  <a:pt x="3594" y="3446"/>
                  <a:pt x="3416" y="3526"/>
                </a:cubicBezTo>
                <a:lnTo>
                  <a:pt x="3155" y="3643"/>
                </a:lnTo>
                <a:lnTo>
                  <a:pt x="3052" y="3416"/>
                </a:lnTo>
                <a:cubicBezTo>
                  <a:pt x="3005" y="3312"/>
                  <a:pt x="2961" y="3206"/>
                  <a:pt x="2919" y="3099"/>
                </a:cubicBezTo>
                <a:close/>
                <a:moveTo>
                  <a:pt x="3099" y="5425"/>
                </a:moveTo>
                <a:lnTo>
                  <a:pt x="3479" y="5425"/>
                </a:lnTo>
                <a:lnTo>
                  <a:pt x="3479" y="6299"/>
                </a:lnTo>
                <a:lnTo>
                  <a:pt x="3099" y="6299"/>
                </a:lnTo>
                <a:lnTo>
                  <a:pt x="3099" y="5425"/>
                </a:lnTo>
                <a:lnTo>
                  <a:pt x="3099" y="54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anchor="ctr"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800">
              <a:latin typeface="+mn-ea"/>
            </a:endParaRPr>
          </a:p>
        </p:txBody>
      </p:sp>
      <p:sp>
        <p:nvSpPr>
          <p:cNvPr id="12" name="îṣļîḑé-Freeform: Shape 7">
            <a:extLst>
              <a:ext uri="{FF2B5EF4-FFF2-40B4-BE49-F238E27FC236}">
                <a16:creationId xmlns="" xmlns:a16="http://schemas.microsoft.com/office/drawing/2014/main" id="{F0218379-320C-4FF4-996B-660F04853D1F}"/>
              </a:ext>
            </a:extLst>
          </p:cNvPr>
          <p:cNvSpPr>
            <a:spLocks/>
          </p:cNvSpPr>
          <p:nvPr/>
        </p:nvSpPr>
        <p:spPr bwMode="auto">
          <a:xfrm>
            <a:off x="3479599" y="1658833"/>
            <a:ext cx="2184807" cy="2798868"/>
          </a:xfrm>
          <a:custGeom>
            <a:avLst/>
            <a:gdLst>
              <a:gd name="T0" fmla="*/ 2899569 w 21600"/>
              <a:gd name="T1" fmla="*/ 1819275 h 21600"/>
              <a:gd name="T2" fmla="*/ 2899569 w 21600"/>
              <a:gd name="T3" fmla="*/ 1819275 h 21600"/>
              <a:gd name="T4" fmla="*/ 2899569 w 21600"/>
              <a:gd name="T5" fmla="*/ 1819275 h 21600"/>
              <a:gd name="T6" fmla="*/ 2899569 w 21600"/>
              <a:gd name="T7" fmla="*/ 181927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4981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49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>
              <a:latin typeface="+mn-ea"/>
            </a:endParaRPr>
          </a:p>
        </p:txBody>
      </p:sp>
      <p:sp>
        <p:nvSpPr>
          <p:cNvPr id="13" name="îṣļîḑé-Freeform: Shape 8">
            <a:extLst>
              <a:ext uri="{FF2B5EF4-FFF2-40B4-BE49-F238E27FC236}">
                <a16:creationId xmlns="" xmlns:a16="http://schemas.microsoft.com/office/drawing/2014/main" id="{21D24A96-CB67-48D7-8865-4AC10B9B5E96}"/>
              </a:ext>
            </a:extLst>
          </p:cNvPr>
          <p:cNvSpPr>
            <a:spLocks/>
          </p:cNvSpPr>
          <p:nvPr/>
        </p:nvSpPr>
        <p:spPr bwMode="auto">
          <a:xfrm>
            <a:off x="3479598" y="1453526"/>
            <a:ext cx="1554733" cy="43877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/>
          </a:bodyPr>
          <a:lstStyle/>
          <a:p>
            <a:pPr>
              <a:defRPr/>
            </a:pPr>
            <a:r>
              <a:rPr lang="zh-CN" altLang="en-US" b="1" dirty="0">
                <a:solidFill>
                  <a:srgbClr val="FECB2E"/>
                </a:solidFill>
                <a:latin typeface="+mn-ea"/>
              </a:rPr>
              <a:t>同步时效性</a:t>
            </a:r>
          </a:p>
        </p:txBody>
      </p:sp>
      <p:sp>
        <p:nvSpPr>
          <p:cNvPr id="14" name="îṣļîḑé-Freeform: Shape 9">
            <a:extLst>
              <a:ext uri="{FF2B5EF4-FFF2-40B4-BE49-F238E27FC236}">
                <a16:creationId xmlns="" xmlns:a16="http://schemas.microsoft.com/office/drawing/2014/main" id="{2B70EE4C-2D01-405F-BC6B-C910D4B07B93}"/>
              </a:ext>
            </a:extLst>
          </p:cNvPr>
          <p:cNvSpPr>
            <a:spLocks/>
          </p:cNvSpPr>
          <p:nvPr/>
        </p:nvSpPr>
        <p:spPr bwMode="auto">
          <a:xfrm>
            <a:off x="3687732" y="2349500"/>
            <a:ext cx="1768540" cy="18287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rmAutofit/>
          </a:bodyPr>
          <a:lstStyle/>
          <a:p>
            <a:pPr marL="285750" indent="-285750" defTabSz="30953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FFFFFF"/>
                </a:solidFill>
                <a:latin typeface="+mn-ea"/>
              </a:rPr>
              <a:t>实时</a:t>
            </a:r>
            <a:r>
              <a:rPr lang="en-US" altLang="zh-CN" sz="1400" dirty="0">
                <a:solidFill>
                  <a:srgbClr val="FFFFFF"/>
                </a:solidFill>
                <a:latin typeface="+mn-ea"/>
              </a:rPr>
              <a:t>-Trigger</a:t>
            </a:r>
            <a:r>
              <a:rPr lang="zh-CN" altLang="en-US" sz="1400" dirty="0">
                <a:solidFill>
                  <a:srgbClr val="FFFFFF"/>
                </a:solidFill>
                <a:latin typeface="+mn-ea"/>
              </a:rPr>
              <a:t>、自定义页面</a:t>
            </a:r>
          </a:p>
          <a:p>
            <a:pPr marL="285750" indent="-285750" defTabSz="30953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FFFFFF"/>
                </a:solidFill>
                <a:latin typeface="+mn-ea"/>
              </a:rPr>
              <a:t>定时</a:t>
            </a:r>
            <a:r>
              <a:rPr lang="en-US" altLang="zh-CN" sz="1400" dirty="0">
                <a:solidFill>
                  <a:srgbClr val="FFFFFF"/>
                </a:solidFill>
                <a:latin typeface="+mn-ea"/>
              </a:rPr>
              <a:t>-</a:t>
            </a:r>
            <a:r>
              <a:rPr lang="en-US" altLang="zh-CN" sz="1400" dirty="0" err="1">
                <a:solidFill>
                  <a:srgbClr val="FFFFFF"/>
                </a:solidFill>
                <a:latin typeface="+mn-ea"/>
              </a:rPr>
              <a:t>ScheduleJob</a:t>
            </a:r>
            <a:endParaRPr lang="en-US" altLang="zh-CN" sz="14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5" name="îṣļîḑé-Freeform: Shape 10">
            <a:extLst>
              <a:ext uri="{FF2B5EF4-FFF2-40B4-BE49-F238E27FC236}">
                <a16:creationId xmlns="" xmlns:a16="http://schemas.microsoft.com/office/drawing/2014/main" id="{3F2F7976-6D27-43D3-821F-E52CC1F9EEAB}"/>
              </a:ext>
            </a:extLst>
          </p:cNvPr>
          <p:cNvSpPr>
            <a:spLocks/>
          </p:cNvSpPr>
          <p:nvPr/>
        </p:nvSpPr>
        <p:spPr bwMode="auto">
          <a:xfrm>
            <a:off x="6066918" y="1658833"/>
            <a:ext cx="2184807" cy="2798868"/>
          </a:xfrm>
          <a:custGeom>
            <a:avLst/>
            <a:gdLst>
              <a:gd name="T0" fmla="*/ 2899569 w 21600"/>
              <a:gd name="T1" fmla="*/ 1819275 h 21600"/>
              <a:gd name="T2" fmla="*/ 2899569 w 21600"/>
              <a:gd name="T3" fmla="*/ 1819275 h 21600"/>
              <a:gd name="T4" fmla="*/ 2899569 w 21600"/>
              <a:gd name="T5" fmla="*/ 1819275 h 21600"/>
              <a:gd name="T6" fmla="*/ 2899569 w 21600"/>
              <a:gd name="T7" fmla="*/ 181927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4981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49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>
              <a:latin typeface="+mn-ea"/>
            </a:endParaRPr>
          </a:p>
        </p:txBody>
      </p:sp>
      <p:sp>
        <p:nvSpPr>
          <p:cNvPr id="16" name="îṣļîḑé-Freeform: Shape 11">
            <a:extLst>
              <a:ext uri="{FF2B5EF4-FFF2-40B4-BE49-F238E27FC236}">
                <a16:creationId xmlns="" xmlns:a16="http://schemas.microsoft.com/office/drawing/2014/main" id="{A684D586-77FD-4A6E-B798-319499EC4C4A}"/>
              </a:ext>
            </a:extLst>
          </p:cNvPr>
          <p:cNvSpPr>
            <a:spLocks/>
          </p:cNvSpPr>
          <p:nvPr/>
        </p:nvSpPr>
        <p:spPr bwMode="auto">
          <a:xfrm>
            <a:off x="6066916" y="1453526"/>
            <a:ext cx="1683091" cy="43877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/>
          </a:bodyPr>
          <a:lstStyle/>
          <a:p>
            <a:pPr>
              <a:defRPr/>
            </a:pPr>
            <a:r>
              <a:rPr lang="zh-CN" altLang="en-US" b="1" dirty="0">
                <a:solidFill>
                  <a:srgbClr val="1FCD9A"/>
                </a:solidFill>
                <a:latin typeface="+mn-ea"/>
              </a:rPr>
              <a:t>集成容错机制</a:t>
            </a:r>
          </a:p>
        </p:txBody>
      </p:sp>
      <p:sp>
        <p:nvSpPr>
          <p:cNvPr id="17" name="îṣļîḑé-Freeform: Shape 12">
            <a:extLst>
              <a:ext uri="{FF2B5EF4-FFF2-40B4-BE49-F238E27FC236}">
                <a16:creationId xmlns="" xmlns:a16="http://schemas.microsoft.com/office/drawing/2014/main" id="{9FB2A5D4-A15D-4048-B03A-EF92BD801407}"/>
              </a:ext>
            </a:extLst>
          </p:cNvPr>
          <p:cNvSpPr>
            <a:spLocks/>
          </p:cNvSpPr>
          <p:nvPr/>
        </p:nvSpPr>
        <p:spPr bwMode="auto">
          <a:xfrm>
            <a:off x="6083301" y="2240447"/>
            <a:ext cx="2168424" cy="22172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rmAutofit/>
          </a:bodyPr>
          <a:lstStyle/>
          <a:p>
            <a:pPr marL="177800" indent="-177800" defTabSz="30953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FFFFFF"/>
                </a:solidFill>
                <a:latin typeface="+mn-ea"/>
              </a:rPr>
              <a:t>正常场景 </a:t>
            </a:r>
            <a:r>
              <a:rPr lang="en-US" altLang="zh-CN" sz="1400" dirty="0">
                <a:solidFill>
                  <a:srgbClr val="FFFFFF"/>
                </a:solidFill>
                <a:latin typeface="+mn-ea"/>
              </a:rPr>
              <a:t>- </a:t>
            </a:r>
            <a:r>
              <a:rPr lang="zh-CN" altLang="en-US" sz="1400" dirty="0">
                <a:solidFill>
                  <a:srgbClr val="FFFFFF"/>
                </a:solidFill>
                <a:latin typeface="+mn-ea"/>
              </a:rPr>
              <a:t>返回相应信息（新建返回主键、更新删除返回操作状态）</a:t>
            </a:r>
          </a:p>
          <a:p>
            <a:pPr marL="177800" indent="-177800" defTabSz="30953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FFFFFF"/>
                </a:solidFill>
                <a:latin typeface="+mn-ea"/>
              </a:rPr>
              <a:t>错误场景 </a:t>
            </a:r>
            <a:r>
              <a:rPr lang="en-US" altLang="zh-CN" sz="1400" dirty="0">
                <a:solidFill>
                  <a:srgbClr val="FFFFFF"/>
                </a:solidFill>
                <a:latin typeface="+mn-ea"/>
              </a:rPr>
              <a:t>- </a:t>
            </a:r>
            <a:r>
              <a:rPr lang="zh-CN" altLang="en-US" sz="1400" dirty="0">
                <a:solidFill>
                  <a:srgbClr val="FFFFFF"/>
                </a:solidFill>
                <a:latin typeface="+mn-ea"/>
              </a:rPr>
              <a:t>个性化错误提示、数据回滚</a:t>
            </a:r>
          </a:p>
          <a:p>
            <a:pPr marL="177800" indent="-177800" defTabSz="30953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FFFFFF"/>
                </a:solidFill>
                <a:latin typeface="+mn-ea"/>
              </a:rPr>
              <a:t>异常场景 </a:t>
            </a:r>
            <a:r>
              <a:rPr lang="en-US" altLang="zh-CN" sz="1400" dirty="0">
                <a:solidFill>
                  <a:srgbClr val="FFFFFF"/>
                </a:solidFill>
                <a:latin typeface="+mn-ea"/>
              </a:rPr>
              <a:t>- </a:t>
            </a:r>
            <a:r>
              <a:rPr lang="zh-CN" altLang="en-US" sz="1400" dirty="0">
                <a:solidFill>
                  <a:srgbClr val="FFFFFF"/>
                </a:solidFill>
                <a:latin typeface="+mn-ea"/>
              </a:rPr>
              <a:t>异常信息捕获、数据回滚；设置标示位，等待再次同步</a:t>
            </a:r>
          </a:p>
        </p:txBody>
      </p:sp>
    </p:spTree>
    <p:extLst>
      <p:ext uri="{BB962C8B-B14F-4D97-AF65-F5344CB8AC3E}">
        <p14:creationId xmlns:p14="http://schemas.microsoft.com/office/powerpoint/2010/main" val="397149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6523BF0-9362-4DCF-A9E6-49DB154A5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1.1.3 </a:t>
            </a:r>
            <a:r>
              <a:rPr lang="zh-CN" altLang="en-US" dirty="0"/>
              <a:t>深度开发</a:t>
            </a:r>
            <a:r>
              <a:rPr lang="en-US" altLang="zh-CN" dirty="0"/>
              <a:t>-</a:t>
            </a:r>
            <a:r>
              <a:rPr lang="zh-CN" altLang="en-US" dirty="0"/>
              <a:t>业务逻辑改造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0622E81-3FDB-41F9-A23D-8427323BC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业务逻辑代码触发器</a:t>
            </a:r>
          </a:p>
          <a:p>
            <a:r>
              <a:rPr lang="zh-CN" altLang="en-US" sz="1800" dirty="0">
                <a:solidFill>
                  <a:schemeClr val="bg1"/>
                </a:solidFill>
              </a:rPr>
              <a:t>审批节点</a:t>
            </a:r>
          </a:p>
          <a:p>
            <a:r>
              <a:rPr lang="zh-CN" altLang="en-US" sz="1800" dirty="0">
                <a:solidFill>
                  <a:schemeClr val="bg1"/>
                </a:solidFill>
              </a:rPr>
              <a:t>触发事件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="" xmlns:a16="http://schemas.microsoft.com/office/drawing/2014/main" id="{CAC0D21C-BA01-4351-AC01-0F786CB756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7584414"/>
              </p:ext>
            </p:extLst>
          </p:nvPr>
        </p:nvGraphicFramePr>
        <p:xfrm>
          <a:off x="429658" y="2133068"/>
          <a:ext cx="8229600" cy="2670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4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95CB870-FB1A-4C5C-A87B-1D8C60DF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1.1.3 </a:t>
            </a:r>
            <a:r>
              <a:rPr lang="zh-CN" altLang="en-US" dirty="0"/>
              <a:t>深度开发</a:t>
            </a:r>
            <a:r>
              <a:rPr lang="en-US" altLang="zh-CN" dirty="0"/>
              <a:t>-</a:t>
            </a:r>
            <a:r>
              <a:rPr lang="zh-CN" altLang="en-US" dirty="0"/>
              <a:t>交互体验定制</a:t>
            </a:r>
          </a:p>
        </p:txBody>
      </p:sp>
      <p:sp>
        <p:nvSpPr>
          <p:cNvPr id="6" name="îṣļîḑé-Teardrop 3">
            <a:extLst>
              <a:ext uri="{FF2B5EF4-FFF2-40B4-BE49-F238E27FC236}">
                <a16:creationId xmlns="" xmlns:a16="http://schemas.microsoft.com/office/drawing/2014/main" id="{EEE36D88-BCC1-4138-B6A7-243A21709392}"/>
              </a:ext>
            </a:extLst>
          </p:cNvPr>
          <p:cNvSpPr/>
          <p:nvPr/>
        </p:nvSpPr>
        <p:spPr>
          <a:xfrm rot="10800000">
            <a:off x="4212142" y="2015412"/>
            <a:ext cx="1115033" cy="1115033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000">
              <a:latin typeface="+mn-ea"/>
            </a:endParaRPr>
          </a:p>
        </p:txBody>
      </p:sp>
      <p:sp>
        <p:nvSpPr>
          <p:cNvPr id="7" name="îṣļîḑé-Teardrop 4">
            <a:extLst>
              <a:ext uri="{FF2B5EF4-FFF2-40B4-BE49-F238E27FC236}">
                <a16:creationId xmlns="" xmlns:a16="http://schemas.microsoft.com/office/drawing/2014/main" id="{F794832F-430E-42BD-A8FC-5065BC2B0AAF}"/>
              </a:ext>
            </a:extLst>
          </p:cNvPr>
          <p:cNvSpPr/>
          <p:nvPr/>
        </p:nvSpPr>
        <p:spPr>
          <a:xfrm>
            <a:off x="2763773" y="2015412"/>
            <a:ext cx="1115033" cy="1115033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000">
              <a:latin typeface="+mn-ea"/>
            </a:endParaRPr>
          </a:p>
        </p:txBody>
      </p:sp>
      <p:sp>
        <p:nvSpPr>
          <p:cNvPr id="8" name="îṣļîḑé-文本框 3">
            <a:extLst>
              <a:ext uri="{FF2B5EF4-FFF2-40B4-BE49-F238E27FC236}">
                <a16:creationId xmlns="" xmlns:a16="http://schemas.microsoft.com/office/drawing/2014/main" id="{1B19A994-76BB-4DF5-9A0C-807C0A31819B}"/>
              </a:ext>
            </a:extLst>
          </p:cNvPr>
          <p:cNvSpPr txBox="1"/>
          <p:nvPr/>
        </p:nvSpPr>
        <p:spPr>
          <a:xfrm>
            <a:off x="4329517" y="2135330"/>
            <a:ext cx="920782" cy="836732"/>
          </a:xfrm>
          <a:prstGeom prst="rect">
            <a:avLst/>
          </a:prstGeom>
          <a:noFill/>
        </p:spPr>
        <p:txBody>
          <a:bodyPr wrap="square" lIns="0" rIns="0" anchor="ctr" anchorCtr="1">
            <a:noAutofit/>
          </a:bodyPr>
          <a:lstStyle>
            <a:defPPr>
              <a:defRPr lang="zh-CN"/>
            </a:defPPr>
            <a:lvl1pPr algn="ctr">
              <a:defRPr sz="1600">
                <a:solidFill>
                  <a:schemeClr val="bg1"/>
                </a:solidFill>
                <a:latin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b="1" dirty="0"/>
              <a:t>定制化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功能页面</a:t>
            </a:r>
          </a:p>
        </p:txBody>
      </p:sp>
      <p:sp>
        <p:nvSpPr>
          <p:cNvPr id="9" name="îṣļîḑé-文本框 4">
            <a:extLst>
              <a:ext uri="{FF2B5EF4-FFF2-40B4-BE49-F238E27FC236}">
                <a16:creationId xmlns="" xmlns:a16="http://schemas.microsoft.com/office/drawing/2014/main" id="{98D593BB-5D2B-44B3-A329-F3B52C1AC3A5}"/>
              </a:ext>
            </a:extLst>
          </p:cNvPr>
          <p:cNvSpPr txBox="1"/>
          <p:nvPr/>
        </p:nvSpPr>
        <p:spPr>
          <a:xfrm>
            <a:off x="2771802" y="2094172"/>
            <a:ext cx="1107004" cy="919048"/>
          </a:xfrm>
          <a:prstGeom prst="rect">
            <a:avLst/>
          </a:prstGeom>
          <a:noFill/>
        </p:spPr>
        <p:txBody>
          <a:bodyPr wrap="square" lIns="0" rIns="0" anchor="ctr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增强标准</a:t>
            </a:r>
            <a:endParaRPr lang="en-US" altLang="zh-CN" sz="1600" b="1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页面功能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BCBEF612-0697-419B-A1A9-D16E627AE889}"/>
              </a:ext>
            </a:extLst>
          </p:cNvPr>
          <p:cNvGrpSpPr/>
          <p:nvPr/>
        </p:nvGrpSpPr>
        <p:grpSpPr>
          <a:xfrm>
            <a:off x="1143605" y="1645458"/>
            <a:ext cx="1390759" cy="311327"/>
            <a:chOff x="1664305" y="1656288"/>
            <a:chExt cx="1390759" cy="311327"/>
          </a:xfrm>
        </p:grpSpPr>
        <p:sp>
          <p:nvSpPr>
            <p:cNvPr id="15" name="îṣļîḑé-Rectangle 12">
              <a:extLst>
                <a:ext uri="{FF2B5EF4-FFF2-40B4-BE49-F238E27FC236}">
                  <a16:creationId xmlns="" xmlns:a16="http://schemas.microsoft.com/office/drawing/2014/main" id="{EC663C78-C5F6-442A-9193-B1CDDB776D27}"/>
                </a:ext>
              </a:extLst>
            </p:cNvPr>
            <p:cNvSpPr/>
            <p:nvPr/>
          </p:nvSpPr>
          <p:spPr>
            <a:xfrm>
              <a:off x="1664305" y="1664738"/>
              <a:ext cx="1004079" cy="29442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12" tIns="45700" rIns="91412" bIns="45700" anchor="t" anchorCtr="0">
              <a:noAutofit/>
            </a:bodyPr>
            <a:lstStyle/>
            <a:p>
              <a:pPr algn="r">
                <a:buSzPct val="25000"/>
              </a:pP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独立部署</a:t>
              </a:r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JS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文件</a:t>
              </a:r>
            </a:p>
          </p:txBody>
        </p:sp>
        <p:sp>
          <p:nvSpPr>
            <p:cNvPr id="16" name="îṣļîḑé-Oval 13">
              <a:extLst>
                <a:ext uri="{FF2B5EF4-FFF2-40B4-BE49-F238E27FC236}">
                  <a16:creationId xmlns="" xmlns:a16="http://schemas.microsoft.com/office/drawing/2014/main" id="{5696D390-4291-475C-8911-B78F135A5E97}"/>
                </a:ext>
              </a:extLst>
            </p:cNvPr>
            <p:cNvSpPr/>
            <p:nvPr/>
          </p:nvSpPr>
          <p:spPr>
            <a:xfrm>
              <a:off x="2743737" y="1656288"/>
              <a:ext cx="311327" cy="31132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9" name="îṣļîḑé-Freeform 16">
              <a:extLst>
                <a:ext uri="{FF2B5EF4-FFF2-40B4-BE49-F238E27FC236}">
                  <a16:creationId xmlns="" xmlns:a16="http://schemas.microsoft.com/office/drawing/2014/main" id="{EE197280-7ED2-44BC-8E76-47822C0AAA8E}"/>
                </a:ext>
              </a:extLst>
            </p:cNvPr>
            <p:cNvSpPr/>
            <p:nvPr/>
          </p:nvSpPr>
          <p:spPr>
            <a:xfrm>
              <a:off x="2834657" y="1750498"/>
              <a:ext cx="129489" cy="12290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00" y="63664"/>
                  </a:moveTo>
                  <a:lnTo>
                    <a:pt x="119800" y="63664"/>
                  </a:lnTo>
                  <a:cubicBezTo>
                    <a:pt x="119800" y="66596"/>
                    <a:pt x="118405" y="69528"/>
                    <a:pt x="114219" y="69528"/>
                  </a:cubicBezTo>
                  <a:cubicBezTo>
                    <a:pt x="112823" y="69528"/>
                    <a:pt x="111428" y="68062"/>
                    <a:pt x="111428" y="68062"/>
                  </a:cubicBezTo>
                  <a:lnTo>
                    <a:pt x="111428" y="68062"/>
                  </a:lnTo>
                  <a:cubicBezTo>
                    <a:pt x="60598" y="14869"/>
                    <a:pt x="60598" y="14869"/>
                    <a:pt x="60598" y="14869"/>
                  </a:cubicBezTo>
                  <a:lnTo>
                    <a:pt x="60598" y="14869"/>
                  </a:lnTo>
                  <a:lnTo>
                    <a:pt x="60598" y="14869"/>
                  </a:lnTo>
                  <a:lnTo>
                    <a:pt x="60598" y="14869"/>
                  </a:lnTo>
                  <a:cubicBezTo>
                    <a:pt x="9966" y="68062"/>
                    <a:pt x="9966" y="68062"/>
                    <a:pt x="9966" y="68062"/>
                  </a:cubicBezTo>
                  <a:lnTo>
                    <a:pt x="9966" y="68062"/>
                  </a:lnTo>
                  <a:cubicBezTo>
                    <a:pt x="8571" y="68062"/>
                    <a:pt x="7176" y="69528"/>
                    <a:pt x="5780" y="69528"/>
                  </a:cubicBezTo>
                  <a:cubicBezTo>
                    <a:pt x="2990" y="69528"/>
                    <a:pt x="0" y="66596"/>
                    <a:pt x="0" y="63664"/>
                  </a:cubicBezTo>
                  <a:cubicBezTo>
                    <a:pt x="0" y="62198"/>
                    <a:pt x="0" y="60523"/>
                    <a:pt x="1395" y="59057"/>
                  </a:cubicBezTo>
                  <a:cubicBezTo>
                    <a:pt x="56411" y="1465"/>
                    <a:pt x="56411" y="1465"/>
                    <a:pt x="56411" y="1465"/>
                  </a:cubicBezTo>
                  <a:cubicBezTo>
                    <a:pt x="57807" y="0"/>
                    <a:pt x="59202" y="0"/>
                    <a:pt x="60598" y="0"/>
                  </a:cubicBez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cubicBezTo>
                    <a:pt x="61993" y="0"/>
                    <a:pt x="63388" y="1465"/>
                    <a:pt x="64784" y="1465"/>
                  </a:cubicBezTo>
                  <a:lnTo>
                    <a:pt x="64784" y="1465"/>
                  </a:lnTo>
                  <a:cubicBezTo>
                    <a:pt x="85913" y="25130"/>
                    <a:pt x="85913" y="25130"/>
                    <a:pt x="85913" y="25130"/>
                  </a:cubicBezTo>
                  <a:cubicBezTo>
                    <a:pt x="85913" y="19267"/>
                    <a:pt x="85913" y="19267"/>
                    <a:pt x="85913" y="19267"/>
                  </a:cubicBezTo>
                  <a:cubicBezTo>
                    <a:pt x="85913" y="16335"/>
                    <a:pt x="88903" y="13193"/>
                    <a:pt x="91694" y="13193"/>
                  </a:cubicBezTo>
                  <a:cubicBezTo>
                    <a:pt x="95880" y="13193"/>
                    <a:pt x="97275" y="16335"/>
                    <a:pt x="97275" y="19267"/>
                  </a:cubicBezTo>
                  <a:cubicBezTo>
                    <a:pt x="97275" y="36858"/>
                    <a:pt x="97275" y="36858"/>
                    <a:pt x="97275" y="36858"/>
                  </a:cubicBezTo>
                  <a:cubicBezTo>
                    <a:pt x="118405" y="59057"/>
                    <a:pt x="118405" y="59057"/>
                    <a:pt x="118405" y="59057"/>
                  </a:cubicBezTo>
                  <a:lnTo>
                    <a:pt x="118405" y="59057"/>
                  </a:lnTo>
                  <a:cubicBezTo>
                    <a:pt x="119800" y="60523"/>
                    <a:pt x="119800" y="62198"/>
                    <a:pt x="119800" y="63664"/>
                  </a:cubicBezTo>
                  <a:close/>
                  <a:moveTo>
                    <a:pt x="108438" y="72460"/>
                  </a:moveTo>
                  <a:lnTo>
                    <a:pt x="108438" y="72460"/>
                  </a:lnTo>
                  <a:cubicBezTo>
                    <a:pt x="108438" y="90261"/>
                    <a:pt x="108438" y="90261"/>
                    <a:pt x="108438" y="90261"/>
                  </a:cubicBezTo>
                  <a:cubicBezTo>
                    <a:pt x="108438" y="99057"/>
                    <a:pt x="108438" y="99057"/>
                    <a:pt x="108438" y="99057"/>
                  </a:cubicBezTo>
                  <a:cubicBezTo>
                    <a:pt x="108438" y="113926"/>
                    <a:pt x="108438" y="113926"/>
                    <a:pt x="108438" y="113926"/>
                  </a:cubicBezTo>
                  <a:cubicBezTo>
                    <a:pt x="108438" y="118324"/>
                    <a:pt x="107043" y="119790"/>
                    <a:pt x="102857" y="119790"/>
                  </a:cubicBezTo>
                  <a:cubicBezTo>
                    <a:pt x="91694" y="119790"/>
                    <a:pt x="91694" y="119790"/>
                    <a:pt x="91694" y="119790"/>
                  </a:cubicBezTo>
                  <a:cubicBezTo>
                    <a:pt x="91694" y="72460"/>
                    <a:pt x="91694" y="72460"/>
                    <a:pt x="91694" y="72460"/>
                  </a:cubicBezTo>
                  <a:cubicBezTo>
                    <a:pt x="69169" y="72460"/>
                    <a:pt x="69169" y="72460"/>
                    <a:pt x="69169" y="72460"/>
                  </a:cubicBezTo>
                  <a:cubicBezTo>
                    <a:pt x="69169" y="119790"/>
                    <a:pt x="69169" y="119790"/>
                    <a:pt x="69169" y="119790"/>
                  </a:cubicBezTo>
                  <a:cubicBezTo>
                    <a:pt x="16943" y="119790"/>
                    <a:pt x="16943" y="119790"/>
                    <a:pt x="16943" y="119790"/>
                  </a:cubicBezTo>
                  <a:cubicBezTo>
                    <a:pt x="14152" y="119790"/>
                    <a:pt x="11362" y="118324"/>
                    <a:pt x="11362" y="113926"/>
                  </a:cubicBezTo>
                  <a:cubicBezTo>
                    <a:pt x="11362" y="99057"/>
                    <a:pt x="11362" y="99057"/>
                    <a:pt x="11362" y="99057"/>
                  </a:cubicBezTo>
                  <a:cubicBezTo>
                    <a:pt x="11362" y="90261"/>
                    <a:pt x="11362" y="90261"/>
                    <a:pt x="11362" y="90261"/>
                  </a:cubicBezTo>
                  <a:cubicBezTo>
                    <a:pt x="11362" y="72460"/>
                    <a:pt x="11362" y="72460"/>
                    <a:pt x="11362" y="72460"/>
                  </a:cubicBezTo>
                  <a:cubicBezTo>
                    <a:pt x="60598" y="22198"/>
                    <a:pt x="60598" y="22198"/>
                    <a:pt x="60598" y="22198"/>
                  </a:cubicBezTo>
                  <a:lnTo>
                    <a:pt x="108438" y="72460"/>
                  </a:lnTo>
                  <a:close/>
                  <a:moveTo>
                    <a:pt x="50830" y="72460"/>
                  </a:moveTo>
                  <a:lnTo>
                    <a:pt x="50830" y="72460"/>
                  </a:lnTo>
                  <a:cubicBezTo>
                    <a:pt x="28305" y="72460"/>
                    <a:pt x="28305" y="72460"/>
                    <a:pt x="28305" y="72460"/>
                  </a:cubicBezTo>
                  <a:cubicBezTo>
                    <a:pt x="28305" y="96125"/>
                    <a:pt x="28305" y="96125"/>
                    <a:pt x="28305" y="96125"/>
                  </a:cubicBezTo>
                  <a:cubicBezTo>
                    <a:pt x="50830" y="96125"/>
                    <a:pt x="50830" y="96125"/>
                    <a:pt x="50830" y="96125"/>
                  </a:cubicBezTo>
                  <a:lnTo>
                    <a:pt x="50830" y="724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00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14AACEF4-AA03-4D64-8F0B-0BDC76F04E53}"/>
              </a:ext>
            </a:extLst>
          </p:cNvPr>
          <p:cNvGrpSpPr/>
          <p:nvPr/>
        </p:nvGrpSpPr>
        <p:grpSpPr>
          <a:xfrm>
            <a:off x="1143605" y="2565770"/>
            <a:ext cx="1390759" cy="311327"/>
            <a:chOff x="1664305" y="2565770"/>
            <a:chExt cx="1390759" cy="311327"/>
          </a:xfrm>
        </p:grpSpPr>
        <p:sp>
          <p:nvSpPr>
            <p:cNvPr id="11" name="îṣļîḑé-Rectangle 8">
              <a:extLst>
                <a:ext uri="{FF2B5EF4-FFF2-40B4-BE49-F238E27FC236}">
                  <a16:creationId xmlns="" xmlns:a16="http://schemas.microsoft.com/office/drawing/2014/main" id="{C509A6C0-12CA-43C1-8B9E-B9B6F10132D5}"/>
                </a:ext>
              </a:extLst>
            </p:cNvPr>
            <p:cNvSpPr/>
            <p:nvPr/>
          </p:nvSpPr>
          <p:spPr>
            <a:xfrm>
              <a:off x="1664305" y="2574220"/>
              <a:ext cx="1004079" cy="29442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12" tIns="45700" rIns="91412" bIns="45700" anchor="t" anchorCtr="0">
              <a:noAutofit/>
            </a:bodyPr>
            <a:lstStyle/>
            <a:p>
              <a:pPr algn="r">
                <a:buSzPct val="25000"/>
              </a:pP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改造、增强</a:t>
              </a:r>
              <a:endParaRPr lang="en-US" altLang="zh-CN" sz="1600" dirty="0">
                <a:solidFill>
                  <a:schemeClr val="bg1"/>
                </a:solidFill>
                <a:latin typeface="+mn-ea"/>
              </a:endParaRPr>
            </a:p>
            <a:p>
              <a:pPr algn="r">
                <a:buSzPct val="25000"/>
              </a:pP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现有页面功能</a:t>
              </a:r>
            </a:p>
          </p:txBody>
        </p:sp>
        <p:sp>
          <p:nvSpPr>
            <p:cNvPr id="18" name="îṣļîḑé-Oval 15">
              <a:extLst>
                <a:ext uri="{FF2B5EF4-FFF2-40B4-BE49-F238E27FC236}">
                  <a16:creationId xmlns="" xmlns:a16="http://schemas.microsoft.com/office/drawing/2014/main" id="{CD985925-F7E7-418A-8F2A-6E329E9AB215}"/>
                </a:ext>
              </a:extLst>
            </p:cNvPr>
            <p:cNvSpPr/>
            <p:nvPr/>
          </p:nvSpPr>
          <p:spPr>
            <a:xfrm>
              <a:off x="2743737" y="2565770"/>
              <a:ext cx="311327" cy="31132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0" name="îṣļîḑé-Freeform 17">
              <a:extLst>
                <a:ext uri="{FF2B5EF4-FFF2-40B4-BE49-F238E27FC236}">
                  <a16:creationId xmlns="" xmlns:a16="http://schemas.microsoft.com/office/drawing/2014/main" id="{791678F1-8F8A-47D1-B1E0-5AA7016D5B38}"/>
                </a:ext>
              </a:extLst>
            </p:cNvPr>
            <p:cNvSpPr/>
            <p:nvPr/>
          </p:nvSpPr>
          <p:spPr>
            <a:xfrm>
              <a:off x="2834657" y="2664708"/>
              <a:ext cx="129489" cy="11345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09" y="65310"/>
                  </a:moveTo>
                  <a:lnTo>
                    <a:pt x="117009" y="65310"/>
                  </a:lnTo>
                  <a:lnTo>
                    <a:pt x="117009" y="65310"/>
                  </a:lnTo>
                  <a:cubicBezTo>
                    <a:pt x="61993" y="91073"/>
                    <a:pt x="61993" y="91073"/>
                    <a:pt x="61993" y="91073"/>
                  </a:cubicBezTo>
                  <a:lnTo>
                    <a:pt x="61993" y="91073"/>
                  </a:lnTo>
                  <a:lnTo>
                    <a:pt x="61993" y="91073"/>
                  </a:lnTo>
                  <a:lnTo>
                    <a:pt x="61993" y="91073"/>
                  </a:lnTo>
                  <a:cubicBezTo>
                    <a:pt x="61993" y="92655"/>
                    <a:pt x="60598" y="92655"/>
                    <a:pt x="60598" y="92655"/>
                  </a:cubicBezTo>
                  <a:cubicBezTo>
                    <a:pt x="59202" y="92655"/>
                    <a:pt x="59202" y="92655"/>
                    <a:pt x="57807" y="91073"/>
                  </a:cubicBezTo>
                  <a:lnTo>
                    <a:pt x="57807" y="91073"/>
                  </a:lnTo>
                  <a:lnTo>
                    <a:pt x="57807" y="91073"/>
                  </a:lnTo>
                  <a:lnTo>
                    <a:pt x="57807" y="91073"/>
                  </a:lnTo>
                  <a:cubicBezTo>
                    <a:pt x="2990" y="65310"/>
                    <a:pt x="2990" y="65310"/>
                    <a:pt x="2990" y="65310"/>
                  </a:cubicBezTo>
                  <a:lnTo>
                    <a:pt x="2990" y="65310"/>
                  </a:lnTo>
                  <a:cubicBezTo>
                    <a:pt x="1395" y="65310"/>
                    <a:pt x="0" y="62146"/>
                    <a:pt x="0" y="60564"/>
                  </a:cubicBezTo>
                  <a:cubicBezTo>
                    <a:pt x="0" y="55819"/>
                    <a:pt x="2990" y="54237"/>
                    <a:pt x="5780" y="54237"/>
                  </a:cubicBezTo>
                  <a:cubicBezTo>
                    <a:pt x="7176" y="54237"/>
                    <a:pt x="7176" y="54237"/>
                    <a:pt x="8571" y="54237"/>
                  </a:cubicBezTo>
                  <a:lnTo>
                    <a:pt x="8571" y="54237"/>
                  </a:lnTo>
                  <a:lnTo>
                    <a:pt x="8571" y="54237"/>
                  </a:lnTo>
                  <a:lnTo>
                    <a:pt x="8571" y="54237"/>
                  </a:lnTo>
                  <a:cubicBezTo>
                    <a:pt x="60598" y="78192"/>
                    <a:pt x="60598" y="78192"/>
                    <a:pt x="60598" y="78192"/>
                  </a:cubicBezTo>
                  <a:cubicBezTo>
                    <a:pt x="112823" y="54237"/>
                    <a:pt x="112823" y="54237"/>
                    <a:pt x="112823" y="54237"/>
                  </a:cubicBezTo>
                  <a:lnTo>
                    <a:pt x="112823" y="54237"/>
                  </a:lnTo>
                  <a:lnTo>
                    <a:pt x="112823" y="54237"/>
                  </a:lnTo>
                  <a:lnTo>
                    <a:pt x="112823" y="54237"/>
                  </a:lnTo>
                  <a:lnTo>
                    <a:pt x="114219" y="54237"/>
                  </a:lnTo>
                  <a:cubicBezTo>
                    <a:pt x="118405" y="54237"/>
                    <a:pt x="119800" y="55819"/>
                    <a:pt x="119800" y="60564"/>
                  </a:cubicBezTo>
                  <a:cubicBezTo>
                    <a:pt x="119800" y="62146"/>
                    <a:pt x="118405" y="65310"/>
                    <a:pt x="117009" y="65310"/>
                  </a:cubicBezTo>
                  <a:close/>
                  <a:moveTo>
                    <a:pt x="117009" y="38192"/>
                  </a:moveTo>
                  <a:lnTo>
                    <a:pt x="117009" y="38192"/>
                  </a:lnTo>
                  <a:lnTo>
                    <a:pt x="117009" y="38192"/>
                  </a:lnTo>
                  <a:cubicBezTo>
                    <a:pt x="61993" y="63728"/>
                    <a:pt x="61993" y="63728"/>
                    <a:pt x="61993" y="63728"/>
                  </a:cubicBezTo>
                  <a:lnTo>
                    <a:pt x="61993" y="63728"/>
                  </a:lnTo>
                  <a:lnTo>
                    <a:pt x="61993" y="63728"/>
                  </a:lnTo>
                  <a:lnTo>
                    <a:pt x="61993" y="63728"/>
                  </a:lnTo>
                  <a:lnTo>
                    <a:pt x="60598" y="63728"/>
                  </a:lnTo>
                  <a:cubicBezTo>
                    <a:pt x="59202" y="63728"/>
                    <a:pt x="59202" y="63728"/>
                    <a:pt x="57807" y="63728"/>
                  </a:cubicBezTo>
                  <a:lnTo>
                    <a:pt x="57807" y="63728"/>
                  </a:lnTo>
                  <a:lnTo>
                    <a:pt x="57807" y="63728"/>
                  </a:lnTo>
                  <a:lnTo>
                    <a:pt x="57807" y="63728"/>
                  </a:lnTo>
                  <a:cubicBezTo>
                    <a:pt x="2990" y="38192"/>
                    <a:pt x="2990" y="38192"/>
                    <a:pt x="2990" y="38192"/>
                  </a:cubicBezTo>
                  <a:lnTo>
                    <a:pt x="2990" y="38192"/>
                  </a:lnTo>
                  <a:cubicBezTo>
                    <a:pt x="1395" y="36610"/>
                    <a:pt x="0" y="35028"/>
                    <a:pt x="0" y="31864"/>
                  </a:cubicBezTo>
                  <a:cubicBezTo>
                    <a:pt x="0" y="30282"/>
                    <a:pt x="1395" y="27118"/>
                    <a:pt x="2990" y="27118"/>
                  </a:cubicBezTo>
                  <a:lnTo>
                    <a:pt x="2990" y="27118"/>
                  </a:lnTo>
                  <a:cubicBezTo>
                    <a:pt x="57807" y="1581"/>
                    <a:pt x="57807" y="1581"/>
                    <a:pt x="57807" y="1581"/>
                  </a:cubicBezTo>
                  <a:lnTo>
                    <a:pt x="57807" y="1581"/>
                  </a:lnTo>
                  <a:lnTo>
                    <a:pt x="57807" y="1581"/>
                  </a:lnTo>
                  <a:lnTo>
                    <a:pt x="57807" y="1581"/>
                  </a:lnTo>
                  <a:cubicBezTo>
                    <a:pt x="59202" y="0"/>
                    <a:pt x="59202" y="0"/>
                    <a:pt x="60598" y="0"/>
                  </a:cubicBezTo>
                  <a:cubicBezTo>
                    <a:pt x="60598" y="0"/>
                    <a:pt x="61993" y="0"/>
                    <a:pt x="61993" y="1581"/>
                  </a:cubicBezTo>
                  <a:lnTo>
                    <a:pt x="61993" y="1581"/>
                  </a:lnTo>
                  <a:lnTo>
                    <a:pt x="61993" y="1581"/>
                  </a:lnTo>
                  <a:lnTo>
                    <a:pt x="61993" y="1581"/>
                  </a:lnTo>
                  <a:cubicBezTo>
                    <a:pt x="117009" y="27118"/>
                    <a:pt x="117009" y="27118"/>
                    <a:pt x="117009" y="27118"/>
                  </a:cubicBezTo>
                  <a:lnTo>
                    <a:pt x="117009" y="27118"/>
                  </a:lnTo>
                  <a:cubicBezTo>
                    <a:pt x="118405" y="27118"/>
                    <a:pt x="119800" y="30282"/>
                    <a:pt x="119800" y="31864"/>
                  </a:cubicBezTo>
                  <a:cubicBezTo>
                    <a:pt x="119800" y="35028"/>
                    <a:pt x="118405" y="36610"/>
                    <a:pt x="117009" y="38192"/>
                  </a:cubicBezTo>
                  <a:close/>
                  <a:moveTo>
                    <a:pt x="5780" y="81355"/>
                  </a:moveTo>
                  <a:lnTo>
                    <a:pt x="5780" y="81355"/>
                  </a:lnTo>
                  <a:cubicBezTo>
                    <a:pt x="7176" y="81355"/>
                    <a:pt x="7176" y="81355"/>
                    <a:pt x="8571" y="81355"/>
                  </a:cubicBezTo>
                  <a:lnTo>
                    <a:pt x="8571" y="81355"/>
                  </a:lnTo>
                  <a:lnTo>
                    <a:pt x="8571" y="81355"/>
                  </a:lnTo>
                  <a:lnTo>
                    <a:pt x="8571" y="81355"/>
                  </a:lnTo>
                  <a:cubicBezTo>
                    <a:pt x="60598" y="106892"/>
                    <a:pt x="60598" y="106892"/>
                    <a:pt x="60598" y="106892"/>
                  </a:cubicBezTo>
                  <a:cubicBezTo>
                    <a:pt x="112823" y="81355"/>
                    <a:pt x="112823" y="81355"/>
                    <a:pt x="112823" y="81355"/>
                  </a:cubicBezTo>
                  <a:lnTo>
                    <a:pt x="112823" y="81355"/>
                  </a:lnTo>
                  <a:lnTo>
                    <a:pt x="112823" y="81355"/>
                  </a:lnTo>
                  <a:lnTo>
                    <a:pt x="112823" y="81355"/>
                  </a:lnTo>
                  <a:lnTo>
                    <a:pt x="114219" y="81355"/>
                  </a:lnTo>
                  <a:cubicBezTo>
                    <a:pt x="118405" y="81355"/>
                    <a:pt x="119800" y="84519"/>
                    <a:pt x="119800" y="87683"/>
                  </a:cubicBezTo>
                  <a:cubicBezTo>
                    <a:pt x="119800" y="91073"/>
                    <a:pt x="118405" y="92655"/>
                    <a:pt x="117009" y="94237"/>
                  </a:cubicBezTo>
                  <a:lnTo>
                    <a:pt x="117009" y="94237"/>
                  </a:lnTo>
                  <a:cubicBezTo>
                    <a:pt x="61993" y="119774"/>
                    <a:pt x="61993" y="119774"/>
                    <a:pt x="61993" y="119774"/>
                  </a:cubicBezTo>
                  <a:lnTo>
                    <a:pt x="61993" y="119774"/>
                  </a:lnTo>
                  <a:lnTo>
                    <a:pt x="61993" y="119774"/>
                  </a:lnTo>
                  <a:lnTo>
                    <a:pt x="61993" y="119774"/>
                  </a:lnTo>
                  <a:lnTo>
                    <a:pt x="60598" y="119774"/>
                  </a:lnTo>
                  <a:cubicBezTo>
                    <a:pt x="59202" y="119774"/>
                    <a:pt x="59202" y="119774"/>
                    <a:pt x="57807" y="119774"/>
                  </a:cubicBezTo>
                  <a:lnTo>
                    <a:pt x="57807" y="119774"/>
                  </a:lnTo>
                  <a:lnTo>
                    <a:pt x="57807" y="119774"/>
                  </a:lnTo>
                  <a:lnTo>
                    <a:pt x="57807" y="119774"/>
                  </a:lnTo>
                  <a:cubicBezTo>
                    <a:pt x="2990" y="94237"/>
                    <a:pt x="2990" y="94237"/>
                    <a:pt x="2990" y="94237"/>
                  </a:cubicBezTo>
                  <a:lnTo>
                    <a:pt x="2990" y="94237"/>
                  </a:lnTo>
                  <a:cubicBezTo>
                    <a:pt x="1395" y="92655"/>
                    <a:pt x="0" y="91073"/>
                    <a:pt x="0" y="87683"/>
                  </a:cubicBezTo>
                  <a:cubicBezTo>
                    <a:pt x="0" y="84519"/>
                    <a:pt x="2990" y="81355"/>
                    <a:pt x="5780" y="813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00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561748A3-032B-4A83-A6B5-DA9DE35AB1DC}"/>
              </a:ext>
            </a:extLst>
          </p:cNvPr>
          <p:cNvGrpSpPr/>
          <p:nvPr/>
        </p:nvGrpSpPr>
        <p:grpSpPr>
          <a:xfrm>
            <a:off x="5509463" y="1645458"/>
            <a:ext cx="1404873" cy="311327"/>
            <a:chOff x="5738063" y="1645458"/>
            <a:chExt cx="1404873" cy="311327"/>
          </a:xfrm>
        </p:grpSpPr>
        <p:sp>
          <p:nvSpPr>
            <p:cNvPr id="27" name="îṣļîḑé-Rectangle 24">
              <a:extLst>
                <a:ext uri="{FF2B5EF4-FFF2-40B4-BE49-F238E27FC236}">
                  <a16:creationId xmlns="" xmlns:a16="http://schemas.microsoft.com/office/drawing/2014/main" id="{68C2936A-9C82-450E-8B44-50580BE7B623}"/>
                </a:ext>
              </a:extLst>
            </p:cNvPr>
            <p:cNvSpPr/>
            <p:nvPr/>
          </p:nvSpPr>
          <p:spPr>
            <a:xfrm>
              <a:off x="6138857" y="1653908"/>
              <a:ext cx="1004079" cy="29442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12" tIns="45700" rIns="91412" bIns="45700" anchor="t" anchorCtr="0">
              <a:noAutofit/>
            </a:bodyPr>
            <a:lstStyle/>
            <a:p>
              <a:pPr>
                <a:buSzPct val="25000"/>
              </a:pP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开发全新页面，上传并部署</a:t>
              </a:r>
            </a:p>
          </p:txBody>
        </p:sp>
        <p:sp>
          <p:nvSpPr>
            <p:cNvPr id="28" name="îṣļîḑé-Oval 25">
              <a:extLst>
                <a:ext uri="{FF2B5EF4-FFF2-40B4-BE49-F238E27FC236}">
                  <a16:creationId xmlns="" xmlns:a16="http://schemas.microsoft.com/office/drawing/2014/main" id="{E1E6ABA6-B799-4FF0-85A0-50DDF41028A6}"/>
                </a:ext>
              </a:extLst>
            </p:cNvPr>
            <p:cNvSpPr/>
            <p:nvPr/>
          </p:nvSpPr>
          <p:spPr>
            <a:xfrm>
              <a:off x="5738063" y="1645458"/>
              <a:ext cx="311327" cy="311327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1" name="ïşḻïďê-Freeform 28">
              <a:extLst>
                <a:ext uri="{FF2B5EF4-FFF2-40B4-BE49-F238E27FC236}">
                  <a16:creationId xmlns="" xmlns:a16="http://schemas.microsoft.com/office/drawing/2014/main" id="{FED409E5-F6A0-47AF-812B-C603948BE729}"/>
                </a:ext>
              </a:extLst>
            </p:cNvPr>
            <p:cNvSpPr/>
            <p:nvPr/>
          </p:nvSpPr>
          <p:spPr>
            <a:xfrm>
              <a:off x="5840045" y="1739668"/>
              <a:ext cx="129489" cy="12290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00" y="63664"/>
                  </a:moveTo>
                  <a:lnTo>
                    <a:pt x="119800" y="63664"/>
                  </a:lnTo>
                  <a:cubicBezTo>
                    <a:pt x="119800" y="66596"/>
                    <a:pt x="118405" y="69528"/>
                    <a:pt x="114219" y="69528"/>
                  </a:cubicBezTo>
                  <a:cubicBezTo>
                    <a:pt x="112823" y="69528"/>
                    <a:pt x="111428" y="68062"/>
                    <a:pt x="111428" y="68062"/>
                  </a:cubicBezTo>
                  <a:lnTo>
                    <a:pt x="111428" y="68062"/>
                  </a:lnTo>
                  <a:cubicBezTo>
                    <a:pt x="60598" y="14869"/>
                    <a:pt x="60598" y="14869"/>
                    <a:pt x="60598" y="14869"/>
                  </a:cubicBezTo>
                  <a:lnTo>
                    <a:pt x="60598" y="14869"/>
                  </a:lnTo>
                  <a:lnTo>
                    <a:pt x="60598" y="14869"/>
                  </a:lnTo>
                  <a:lnTo>
                    <a:pt x="60598" y="14869"/>
                  </a:lnTo>
                  <a:cubicBezTo>
                    <a:pt x="9966" y="68062"/>
                    <a:pt x="9966" y="68062"/>
                    <a:pt x="9966" y="68062"/>
                  </a:cubicBezTo>
                  <a:lnTo>
                    <a:pt x="9966" y="68062"/>
                  </a:lnTo>
                  <a:cubicBezTo>
                    <a:pt x="8571" y="68062"/>
                    <a:pt x="7176" y="69528"/>
                    <a:pt x="5780" y="69528"/>
                  </a:cubicBezTo>
                  <a:cubicBezTo>
                    <a:pt x="2990" y="69528"/>
                    <a:pt x="0" y="66596"/>
                    <a:pt x="0" y="63664"/>
                  </a:cubicBezTo>
                  <a:cubicBezTo>
                    <a:pt x="0" y="62198"/>
                    <a:pt x="0" y="60523"/>
                    <a:pt x="1395" y="59057"/>
                  </a:cubicBezTo>
                  <a:cubicBezTo>
                    <a:pt x="56411" y="1465"/>
                    <a:pt x="56411" y="1465"/>
                    <a:pt x="56411" y="1465"/>
                  </a:cubicBezTo>
                  <a:cubicBezTo>
                    <a:pt x="57807" y="0"/>
                    <a:pt x="59202" y="0"/>
                    <a:pt x="60598" y="0"/>
                  </a:cubicBez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cubicBezTo>
                    <a:pt x="61993" y="0"/>
                    <a:pt x="63388" y="1465"/>
                    <a:pt x="64784" y="1465"/>
                  </a:cubicBezTo>
                  <a:lnTo>
                    <a:pt x="64784" y="1465"/>
                  </a:lnTo>
                  <a:cubicBezTo>
                    <a:pt x="85913" y="25130"/>
                    <a:pt x="85913" y="25130"/>
                    <a:pt x="85913" y="25130"/>
                  </a:cubicBezTo>
                  <a:cubicBezTo>
                    <a:pt x="85913" y="19267"/>
                    <a:pt x="85913" y="19267"/>
                    <a:pt x="85913" y="19267"/>
                  </a:cubicBezTo>
                  <a:cubicBezTo>
                    <a:pt x="85913" y="16335"/>
                    <a:pt x="88903" y="13193"/>
                    <a:pt x="91694" y="13193"/>
                  </a:cubicBezTo>
                  <a:cubicBezTo>
                    <a:pt x="95880" y="13193"/>
                    <a:pt x="97275" y="16335"/>
                    <a:pt x="97275" y="19267"/>
                  </a:cubicBezTo>
                  <a:cubicBezTo>
                    <a:pt x="97275" y="36858"/>
                    <a:pt x="97275" y="36858"/>
                    <a:pt x="97275" y="36858"/>
                  </a:cubicBezTo>
                  <a:cubicBezTo>
                    <a:pt x="118405" y="59057"/>
                    <a:pt x="118405" y="59057"/>
                    <a:pt x="118405" y="59057"/>
                  </a:cubicBezTo>
                  <a:lnTo>
                    <a:pt x="118405" y="59057"/>
                  </a:lnTo>
                  <a:cubicBezTo>
                    <a:pt x="119800" y="60523"/>
                    <a:pt x="119800" y="62198"/>
                    <a:pt x="119800" y="63664"/>
                  </a:cubicBezTo>
                  <a:close/>
                  <a:moveTo>
                    <a:pt x="108438" y="72460"/>
                  </a:moveTo>
                  <a:lnTo>
                    <a:pt x="108438" y="72460"/>
                  </a:lnTo>
                  <a:cubicBezTo>
                    <a:pt x="108438" y="90261"/>
                    <a:pt x="108438" y="90261"/>
                    <a:pt x="108438" y="90261"/>
                  </a:cubicBezTo>
                  <a:cubicBezTo>
                    <a:pt x="108438" y="99057"/>
                    <a:pt x="108438" y="99057"/>
                    <a:pt x="108438" y="99057"/>
                  </a:cubicBezTo>
                  <a:cubicBezTo>
                    <a:pt x="108438" y="113926"/>
                    <a:pt x="108438" y="113926"/>
                    <a:pt x="108438" y="113926"/>
                  </a:cubicBezTo>
                  <a:cubicBezTo>
                    <a:pt x="108438" y="118324"/>
                    <a:pt x="107043" y="119790"/>
                    <a:pt x="102857" y="119790"/>
                  </a:cubicBezTo>
                  <a:cubicBezTo>
                    <a:pt x="91694" y="119790"/>
                    <a:pt x="91694" y="119790"/>
                    <a:pt x="91694" y="119790"/>
                  </a:cubicBezTo>
                  <a:cubicBezTo>
                    <a:pt x="91694" y="72460"/>
                    <a:pt x="91694" y="72460"/>
                    <a:pt x="91694" y="72460"/>
                  </a:cubicBezTo>
                  <a:cubicBezTo>
                    <a:pt x="69169" y="72460"/>
                    <a:pt x="69169" y="72460"/>
                    <a:pt x="69169" y="72460"/>
                  </a:cubicBezTo>
                  <a:cubicBezTo>
                    <a:pt x="69169" y="119790"/>
                    <a:pt x="69169" y="119790"/>
                    <a:pt x="69169" y="119790"/>
                  </a:cubicBezTo>
                  <a:cubicBezTo>
                    <a:pt x="16943" y="119790"/>
                    <a:pt x="16943" y="119790"/>
                    <a:pt x="16943" y="119790"/>
                  </a:cubicBezTo>
                  <a:cubicBezTo>
                    <a:pt x="14152" y="119790"/>
                    <a:pt x="11362" y="118324"/>
                    <a:pt x="11362" y="113926"/>
                  </a:cubicBezTo>
                  <a:cubicBezTo>
                    <a:pt x="11362" y="99057"/>
                    <a:pt x="11362" y="99057"/>
                    <a:pt x="11362" y="99057"/>
                  </a:cubicBezTo>
                  <a:cubicBezTo>
                    <a:pt x="11362" y="90261"/>
                    <a:pt x="11362" y="90261"/>
                    <a:pt x="11362" y="90261"/>
                  </a:cubicBezTo>
                  <a:cubicBezTo>
                    <a:pt x="11362" y="72460"/>
                    <a:pt x="11362" y="72460"/>
                    <a:pt x="11362" y="72460"/>
                  </a:cubicBezTo>
                  <a:cubicBezTo>
                    <a:pt x="60598" y="22198"/>
                    <a:pt x="60598" y="22198"/>
                    <a:pt x="60598" y="22198"/>
                  </a:cubicBezTo>
                  <a:lnTo>
                    <a:pt x="108438" y="72460"/>
                  </a:lnTo>
                  <a:close/>
                  <a:moveTo>
                    <a:pt x="50830" y="72460"/>
                  </a:moveTo>
                  <a:lnTo>
                    <a:pt x="50830" y="72460"/>
                  </a:lnTo>
                  <a:cubicBezTo>
                    <a:pt x="28305" y="72460"/>
                    <a:pt x="28305" y="72460"/>
                    <a:pt x="28305" y="72460"/>
                  </a:cubicBezTo>
                  <a:cubicBezTo>
                    <a:pt x="28305" y="96125"/>
                    <a:pt x="28305" y="96125"/>
                    <a:pt x="28305" y="96125"/>
                  </a:cubicBezTo>
                  <a:cubicBezTo>
                    <a:pt x="50830" y="96125"/>
                    <a:pt x="50830" y="96125"/>
                    <a:pt x="50830" y="96125"/>
                  </a:cubicBezTo>
                  <a:lnTo>
                    <a:pt x="50830" y="724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00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1AEEB8E6-2B80-49AB-9EEF-F37754537F1C}"/>
              </a:ext>
            </a:extLst>
          </p:cNvPr>
          <p:cNvGrpSpPr/>
          <p:nvPr/>
        </p:nvGrpSpPr>
        <p:grpSpPr>
          <a:xfrm>
            <a:off x="5509463" y="2509822"/>
            <a:ext cx="1404873" cy="311327"/>
            <a:chOff x="5738063" y="2509822"/>
            <a:chExt cx="1404873" cy="311327"/>
          </a:xfrm>
        </p:grpSpPr>
        <p:sp>
          <p:nvSpPr>
            <p:cNvPr id="23" name="îṣļîḑé-Rectangle 20">
              <a:extLst>
                <a:ext uri="{FF2B5EF4-FFF2-40B4-BE49-F238E27FC236}">
                  <a16:creationId xmlns="" xmlns:a16="http://schemas.microsoft.com/office/drawing/2014/main" id="{3B82F04F-F4AC-4641-9B9A-6E21422CF46D}"/>
                </a:ext>
              </a:extLst>
            </p:cNvPr>
            <p:cNvSpPr/>
            <p:nvPr/>
          </p:nvSpPr>
          <p:spPr>
            <a:xfrm>
              <a:off x="6138857" y="2518272"/>
              <a:ext cx="1004079" cy="29442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12" tIns="45700" rIns="91412" bIns="45700" anchor="t" anchorCtr="0">
              <a:noAutofit/>
            </a:bodyPr>
            <a:lstStyle/>
            <a:p>
              <a:pPr>
                <a:buSzPct val="25000"/>
              </a:pP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配置</a:t>
              </a:r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CSS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优化页面</a:t>
              </a:r>
            </a:p>
          </p:txBody>
        </p:sp>
        <p:sp>
          <p:nvSpPr>
            <p:cNvPr id="30" name="ïşḻïďê-Oval 27">
              <a:extLst>
                <a:ext uri="{FF2B5EF4-FFF2-40B4-BE49-F238E27FC236}">
                  <a16:creationId xmlns="" xmlns:a16="http://schemas.microsoft.com/office/drawing/2014/main" id="{1A6B1394-547F-4437-91E2-58ED873534F6}"/>
                </a:ext>
              </a:extLst>
            </p:cNvPr>
            <p:cNvSpPr/>
            <p:nvPr/>
          </p:nvSpPr>
          <p:spPr>
            <a:xfrm>
              <a:off x="5738063" y="2509822"/>
              <a:ext cx="311327" cy="311327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2" name="ïşḻïďê-Freeform 29">
              <a:extLst>
                <a:ext uri="{FF2B5EF4-FFF2-40B4-BE49-F238E27FC236}">
                  <a16:creationId xmlns="" xmlns:a16="http://schemas.microsoft.com/office/drawing/2014/main" id="{56F6BFEE-5493-4244-89D2-9E9B03262E06}"/>
                </a:ext>
              </a:extLst>
            </p:cNvPr>
            <p:cNvSpPr/>
            <p:nvPr/>
          </p:nvSpPr>
          <p:spPr>
            <a:xfrm>
              <a:off x="5840045" y="2608760"/>
              <a:ext cx="129489" cy="11345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09" y="65310"/>
                  </a:moveTo>
                  <a:lnTo>
                    <a:pt x="117009" y="65310"/>
                  </a:lnTo>
                  <a:lnTo>
                    <a:pt x="117009" y="65310"/>
                  </a:lnTo>
                  <a:cubicBezTo>
                    <a:pt x="61993" y="91073"/>
                    <a:pt x="61993" y="91073"/>
                    <a:pt x="61993" y="91073"/>
                  </a:cubicBezTo>
                  <a:lnTo>
                    <a:pt x="61993" y="91073"/>
                  </a:lnTo>
                  <a:lnTo>
                    <a:pt x="61993" y="91073"/>
                  </a:lnTo>
                  <a:lnTo>
                    <a:pt x="61993" y="91073"/>
                  </a:lnTo>
                  <a:cubicBezTo>
                    <a:pt x="61993" y="92655"/>
                    <a:pt x="60598" y="92655"/>
                    <a:pt x="60598" y="92655"/>
                  </a:cubicBezTo>
                  <a:cubicBezTo>
                    <a:pt x="59202" y="92655"/>
                    <a:pt x="59202" y="92655"/>
                    <a:pt x="57807" y="91073"/>
                  </a:cubicBezTo>
                  <a:lnTo>
                    <a:pt x="57807" y="91073"/>
                  </a:lnTo>
                  <a:lnTo>
                    <a:pt x="57807" y="91073"/>
                  </a:lnTo>
                  <a:lnTo>
                    <a:pt x="57807" y="91073"/>
                  </a:lnTo>
                  <a:cubicBezTo>
                    <a:pt x="2990" y="65310"/>
                    <a:pt x="2990" y="65310"/>
                    <a:pt x="2990" y="65310"/>
                  </a:cubicBezTo>
                  <a:lnTo>
                    <a:pt x="2990" y="65310"/>
                  </a:lnTo>
                  <a:cubicBezTo>
                    <a:pt x="1395" y="65310"/>
                    <a:pt x="0" y="62146"/>
                    <a:pt x="0" y="60564"/>
                  </a:cubicBezTo>
                  <a:cubicBezTo>
                    <a:pt x="0" y="55819"/>
                    <a:pt x="2990" y="54237"/>
                    <a:pt x="5780" y="54237"/>
                  </a:cubicBezTo>
                  <a:cubicBezTo>
                    <a:pt x="7176" y="54237"/>
                    <a:pt x="7176" y="54237"/>
                    <a:pt x="8571" y="54237"/>
                  </a:cubicBezTo>
                  <a:lnTo>
                    <a:pt x="8571" y="54237"/>
                  </a:lnTo>
                  <a:lnTo>
                    <a:pt x="8571" y="54237"/>
                  </a:lnTo>
                  <a:lnTo>
                    <a:pt x="8571" y="54237"/>
                  </a:lnTo>
                  <a:cubicBezTo>
                    <a:pt x="60598" y="78192"/>
                    <a:pt x="60598" y="78192"/>
                    <a:pt x="60598" y="78192"/>
                  </a:cubicBezTo>
                  <a:cubicBezTo>
                    <a:pt x="112823" y="54237"/>
                    <a:pt x="112823" y="54237"/>
                    <a:pt x="112823" y="54237"/>
                  </a:cubicBezTo>
                  <a:lnTo>
                    <a:pt x="112823" y="54237"/>
                  </a:lnTo>
                  <a:lnTo>
                    <a:pt x="112823" y="54237"/>
                  </a:lnTo>
                  <a:lnTo>
                    <a:pt x="112823" y="54237"/>
                  </a:lnTo>
                  <a:lnTo>
                    <a:pt x="114219" y="54237"/>
                  </a:lnTo>
                  <a:cubicBezTo>
                    <a:pt x="118405" y="54237"/>
                    <a:pt x="119800" y="55819"/>
                    <a:pt x="119800" y="60564"/>
                  </a:cubicBezTo>
                  <a:cubicBezTo>
                    <a:pt x="119800" y="62146"/>
                    <a:pt x="118405" y="65310"/>
                    <a:pt x="117009" y="65310"/>
                  </a:cubicBezTo>
                  <a:close/>
                  <a:moveTo>
                    <a:pt x="117009" y="38192"/>
                  </a:moveTo>
                  <a:lnTo>
                    <a:pt x="117009" y="38192"/>
                  </a:lnTo>
                  <a:lnTo>
                    <a:pt x="117009" y="38192"/>
                  </a:lnTo>
                  <a:cubicBezTo>
                    <a:pt x="61993" y="63728"/>
                    <a:pt x="61993" y="63728"/>
                    <a:pt x="61993" y="63728"/>
                  </a:cubicBezTo>
                  <a:lnTo>
                    <a:pt x="61993" y="63728"/>
                  </a:lnTo>
                  <a:lnTo>
                    <a:pt x="61993" y="63728"/>
                  </a:lnTo>
                  <a:lnTo>
                    <a:pt x="61993" y="63728"/>
                  </a:lnTo>
                  <a:lnTo>
                    <a:pt x="60598" y="63728"/>
                  </a:lnTo>
                  <a:cubicBezTo>
                    <a:pt x="59202" y="63728"/>
                    <a:pt x="59202" y="63728"/>
                    <a:pt x="57807" y="63728"/>
                  </a:cubicBezTo>
                  <a:lnTo>
                    <a:pt x="57807" y="63728"/>
                  </a:lnTo>
                  <a:lnTo>
                    <a:pt x="57807" y="63728"/>
                  </a:lnTo>
                  <a:lnTo>
                    <a:pt x="57807" y="63728"/>
                  </a:lnTo>
                  <a:cubicBezTo>
                    <a:pt x="2990" y="38192"/>
                    <a:pt x="2990" y="38192"/>
                    <a:pt x="2990" y="38192"/>
                  </a:cubicBezTo>
                  <a:lnTo>
                    <a:pt x="2990" y="38192"/>
                  </a:lnTo>
                  <a:cubicBezTo>
                    <a:pt x="1395" y="36610"/>
                    <a:pt x="0" y="35028"/>
                    <a:pt x="0" y="31864"/>
                  </a:cubicBezTo>
                  <a:cubicBezTo>
                    <a:pt x="0" y="30282"/>
                    <a:pt x="1395" y="27118"/>
                    <a:pt x="2990" y="27118"/>
                  </a:cubicBezTo>
                  <a:lnTo>
                    <a:pt x="2990" y="27118"/>
                  </a:lnTo>
                  <a:cubicBezTo>
                    <a:pt x="57807" y="1581"/>
                    <a:pt x="57807" y="1581"/>
                    <a:pt x="57807" y="1581"/>
                  </a:cubicBezTo>
                  <a:lnTo>
                    <a:pt x="57807" y="1581"/>
                  </a:lnTo>
                  <a:lnTo>
                    <a:pt x="57807" y="1581"/>
                  </a:lnTo>
                  <a:lnTo>
                    <a:pt x="57807" y="1581"/>
                  </a:lnTo>
                  <a:cubicBezTo>
                    <a:pt x="59202" y="0"/>
                    <a:pt x="59202" y="0"/>
                    <a:pt x="60598" y="0"/>
                  </a:cubicBezTo>
                  <a:cubicBezTo>
                    <a:pt x="60598" y="0"/>
                    <a:pt x="61993" y="0"/>
                    <a:pt x="61993" y="1581"/>
                  </a:cubicBezTo>
                  <a:lnTo>
                    <a:pt x="61993" y="1581"/>
                  </a:lnTo>
                  <a:lnTo>
                    <a:pt x="61993" y="1581"/>
                  </a:lnTo>
                  <a:lnTo>
                    <a:pt x="61993" y="1581"/>
                  </a:lnTo>
                  <a:cubicBezTo>
                    <a:pt x="117009" y="27118"/>
                    <a:pt x="117009" y="27118"/>
                    <a:pt x="117009" y="27118"/>
                  </a:cubicBezTo>
                  <a:lnTo>
                    <a:pt x="117009" y="27118"/>
                  </a:lnTo>
                  <a:cubicBezTo>
                    <a:pt x="118405" y="27118"/>
                    <a:pt x="119800" y="30282"/>
                    <a:pt x="119800" y="31864"/>
                  </a:cubicBezTo>
                  <a:cubicBezTo>
                    <a:pt x="119800" y="35028"/>
                    <a:pt x="118405" y="36610"/>
                    <a:pt x="117009" y="38192"/>
                  </a:cubicBezTo>
                  <a:close/>
                  <a:moveTo>
                    <a:pt x="5780" y="81355"/>
                  </a:moveTo>
                  <a:lnTo>
                    <a:pt x="5780" y="81355"/>
                  </a:lnTo>
                  <a:cubicBezTo>
                    <a:pt x="7176" y="81355"/>
                    <a:pt x="7176" y="81355"/>
                    <a:pt x="8571" y="81355"/>
                  </a:cubicBezTo>
                  <a:lnTo>
                    <a:pt x="8571" y="81355"/>
                  </a:lnTo>
                  <a:lnTo>
                    <a:pt x="8571" y="81355"/>
                  </a:lnTo>
                  <a:lnTo>
                    <a:pt x="8571" y="81355"/>
                  </a:lnTo>
                  <a:cubicBezTo>
                    <a:pt x="60598" y="106892"/>
                    <a:pt x="60598" y="106892"/>
                    <a:pt x="60598" y="106892"/>
                  </a:cubicBezTo>
                  <a:cubicBezTo>
                    <a:pt x="112823" y="81355"/>
                    <a:pt x="112823" y="81355"/>
                    <a:pt x="112823" y="81355"/>
                  </a:cubicBezTo>
                  <a:lnTo>
                    <a:pt x="112823" y="81355"/>
                  </a:lnTo>
                  <a:lnTo>
                    <a:pt x="112823" y="81355"/>
                  </a:lnTo>
                  <a:lnTo>
                    <a:pt x="112823" y="81355"/>
                  </a:lnTo>
                  <a:lnTo>
                    <a:pt x="114219" y="81355"/>
                  </a:lnTo>
                  <a:cubicBezTo>
                    <a:pt x="118405" y="81355"/>
                    <a:pt x="119800" y="84519"/>
                    <a:pt x="119800" y="87683"/>
                  </a:cubicBezTo>
                  <a:cubicBezTo>
                    <a:pt x="119800" y="91073"/>
                    <a:pt x="118405" y="92655"/>
                    <a:pt x="117009" y="94237"/>
                  </a:cubicBezTo>
                  <a:lnTo>
                    <a:pt x="117009" y="94237"/>
                  </a:lnTo>
                  <a:cubicBezTo>
                    <a:pt x="61993" y="119774"/>
                    <a:pt x="61993" y="119774"/>
                    <a:pt x="61993" y="119774"/>
                  </a:cubicBezTo>
                  <a:lnTo>
                    <a:pt x="61993" y="119774"/>
                  </a:lnTo>
                  <a:lnTo>
                    <a:pt x="61993" y="119774"/>
                  </a:lnTo>
                  <a:lnTo>
                    <a:pt x="61993" y="119774"/>
                  </a:lnTo>
                  <a:lnTo>
                    <a:pt x="60598" y="119774"/>
                  </a:lnTo>
                  <a:cubicBezTo>
                    <a:pt x="59202" y="119774"/>
                    <a:pt x="59202" y="119774"/>
                    <a:pt x="57807" y="119774"/>
                  </a:cubicBezTo>
                  <a:lnTo>
                    <a:pt x="57807" y="119774"/>
                  </a:lnTo>
                  <a:lnTo>
                    <a:pt x="57807" y="119774"/>
                  </a:lnTo>
                  <a:lnTo>
                    <a:pt x="57807" y="119774"/>
                  </a:lnTo>
                  <a:cubicBezTo>
                    <a:pt x="2990" y="94237"/>
                    <a:pt x="2990" y="94237"/>
                    <a:pt x="2990" y="94237"/>
                  </a:cubicBezTo>
                  <a:lnTo>
                    <a:pt x="2990" y="94237"/>
                  </a:lnTo>
                  <a:cubicBezTo>
                    <a:pt x="1395" y="92655"/>
                    <a:pt x="0" y="91073"/>
                    <a:pt x="0" y="87683"/>
                  </a:cubicBezTo>
                  <a:cubicBezTo>
                    <a:pt x="0" y="84519"/>
                    <a:pt x="2990" y="81355"/>
                    <a:pt x="5780" y="813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00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34089F06-EF8D-4465-BF3B-A7FCB961F892}"/>
              </a:ext>
            </a:extLst>
          </p:cNvPr>
          <p:cNvGrpSpPr/>
          <p:nvPr/>
        </p:nvGrpSpPr>
        <p:grpSpPr>
          <a:xfrm>
            <a:off x="5509463" y="3450093"/>
            <a:ext cx="1404873" cy="311327"/>
            <a:chOff x="5738063" y="3450093"/>
            <a:chExt cx="1404873" cy="311327"/>
          </a:xfrm>
        </p:grpSpPr>
        <p:sp>
          <p:nvSpPr>
            <p:cNvPr id="25" name="îṣļîḑé-Rectangle 22">
              <a:extLst>
                <a:ext uri="{FF2B5EF4-FFF2-40B4-BE49-F238E27FC236}">
                  <a16:creationId xmlns="" xmlns:a16="http://schemas.microsoft.com/office/drawing/2014/main" id="{3065D721-755F-4939-AAC8-049E3FC6E69E}"/>
                </a:ext>
              </a:extLst>
            </p:cNvPr>
            <p:cNvSpPr/>
            <p:nvPr/>
          </p:nvSpPr>
          <p:spPr>
            <a:xfrm>
              <a:off x="6138857" y="3458543"/>
              <a:ext cx="1004079" cy="29442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12" tIns="45700" rIns="91412" bIns="45700" anchor="t" anchorCtr="0">
              <a:noAutofit/>
            </a:bodyPr>
            <a:lstStyle/>
            <a:p>
              <a:pPr>
                <a:buSzPct val="25000"/>
              </a:pP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配置</a:t>
              </a:r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JS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做数据交互</a:t>
              </a:r>
            </a:p>
          </p:txBody>
        </p:sp>
        <p:sp>
          <p:nvSpPr>
            <p:cNvPr id="29" name="ïşḻïďê-Oval 26">
              <a:extLst>
                <a:ext uri="{FF2B5EF4-FFF2-40B4-BE49-F238E27FC236}">
                  <a16:creationId xmlns="" xmlns:a16="http://schemas.microsoft.com/office/drawing/2014/main" id="{343B6217-536C-4D53-9F8D-9292053C09A0}"/>
                </a:ext>
              </a:extLst>
            </p:cNvPr>
            <p:cNvSpPr/>
            <p:nvPr/>
          </p:nvSpPr>
          <p:spPr>
            <a:xfrm>
              <a:off x="5738063" y="3450093"/>
              <a:ext cx="311327" cy="311327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ïşḻïďê-Freeform 30">
              <a:extLst>
                <a:ext uri="{FF2B5EF4-FFF2-40B4-BE49-F238E27FC236}">
                  <a16:creationId xmlns="" xmlns:a16="http://schemas.microsoft.com/office/drawing/2014/main" id="{18D41EE7-B128-497E-8B76-C9DCBA4B46A0}"/>
                </a:ext>
              </a:extLst>
            </p:cNvPr>
            <p:cNvSpPr/>
            <p:nvPr/>
          </p:nvSpPr>
          <p:spPr>
            <a:xfrm>
              <a:off x="5852330" y="3541467"/>
              <a:ext cx="104915" cy="1285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868" y="119800"/>
                  </a:moveTo>
                  <a:lnTo>
                    <a:pt x="112868" y="119800"/>
                  </a:lnTo>
                  <a:cubicBezTo>
                    <a:pt x="6885" y="119800"/>
                    <a:pt x="6885" y="119800"/>
                    <a:pt x="6885" y="119800"/>
                  </a:cubicBezTo>
                  <a:cubicBezTo>
                    <a:pt x="1721" y="119800"/>
                    <a:pt x="0" y="117004"/>
                    <a:pt x="0" y="114209"/>
                  </a:cubicBezTo>
                  <a:cubicBezTo>
                    <a:pt x="0" y="64891"/>
                    <a:pt x="0" y="64891"/>
                    <a:pt x="0" y="64891"/>
                  </a:cubicBezTo>
                  <a:cubicBezTo>
                    <a:pt x="0" y="62096"/>
                    <a:pt x="1721" y="59101"/>
                    <a:pt x="6885" y="59101"/>
                  </a:cubicBezTo>
                  <a:cubicBezTo>
                    <a:pt x="17213" y="59101"/>
                    <a:pt x="17213" y="59101"/>
                    <a:pt x="17213" y="59101"/>
                  </a:cubicBezTo>
                  <a:cubicBezTo>
                    <a:pt x="17213" y="33743"/>
                    <a:pt x="17213" y="33743"/>
                    <a:pt x="17213" y="33743"/>
                  </a:cubicBezTo>
                  <a:cubicBezTo>
                    <a:pt x="17213" y="13976"/>
                    <a:pt x="36393" y="0"/>
                    <a:pt x="59016" y="0"/>
                  </a:cubicBezTo>
                  <a:cubicBezTo>
                    <a:pt x="83360" y="0"/>
                    <a:pt x="100573" y="13976"/>
                    <a:pt x="100573" y="33743"/>
                  </a:cubicBezTo>
                  <a:cubicBezTo>
                    <a:pt x="100573" y="36539"/>
                    <a:pt x="98852" y="39534"/>
                    <a:pt x="93688" y="39534"/>
                  </a:cubicBezTo>
                  <a:cubicBezTo>
                    <a:pt x="90245" y="39534"/>
                    <a:pt x="86803" y="36539"/>
                    <a:pt x="86803" y="33743"/>
                  </a:cubicBezTo>
                  <a:cubicBezTo>
                    <a:pt x="86803" y="21164"/>
                    <a:pt x="74754" y="11181"/>
                    <a:pt x="59016" y="11181"/>
                  </a:cubicBezTo>
                  <a:cubicBezTo>
                    <a:pt x="43278" y="11181"/>
                    <a:pt x="31229" y="21164"/>
                    <a:pt x="31229" y="33743"/>
                  </a:cubicBezTo>
                  <a:cubicBezTo>
                    <a:pt x="31229" y="59101"/>
                    <a:pt x="31229" y="59101"/>
                    <a:pt x="31229" y="59101"/>
                  </a:cubicBezTo>
                  <a:cubicBezTo>
                    <a:pt x="86803" y="59101"/>
                    <a:pt x="86803" y="59101"/>
                    <a:pt x="86803" y="59101"/>
                  </a:cubicBezTo>
                  <a:cubicBezTo>
                    <a:pt x="100573" y="59101"/>
                    <a:pt x="100573" y="59101"/>
                    <a:pt x="100573" y="59101"/>
                  </a:cubicBezTo>
                  <a:cubicBezTo>
                    <a:pt x="112868" y="59101"/>
                    <a:pt x="112868" y="59101"/>
                    <a:pt x="112868" y="59101"/>
                  </a:cubicBezTo>
                  <a:cubicBezTo>
                    <a:pt x="116311" y="59101"/>
                    <a:pt x="119754" y="62096"/>
                    <a:pt x="119754" y="64891"/>
                  </a:cubicBezTo>
                  <a:cubicBezTo>
                    <a:pt x="119754" y="114209"/>
                    <a:pt x="119754" y="114209"/>
                    <a:pt x="119754" y="114209"/>
                  </a:cubicBezTo>
                  <a:cubicBezTo>
                    <a:pt x="119754" y="117004"/>
                    <a:pt x="116311" y="119800"/>
                    <a:pt x="112868" y="119800"/>
                  </a:cubicBezTo>
                  <a:close/>
                  <a:moveTo>
                    <a:pt x="59016" y="70482"/>
                  </a:moveTo>
                  <a:lnTo>
                    <a:pt x="59016" y="70482"/>
                  </a:lnTo>
                  <a:cubicBezTo>
                    <a:pt x="52131" y="70482"/>
                    <a:pt x="45000" y="76073"/>
                    <a:pt x="45000" y="81863"/>
                  </a:cubicBezTo>
                  <a:cubicBezTo>
                    <a:pt x="45000" y="86056"/>
                    <a:pt x="48688" y="90249"/>
                    <a:pt x="52131" y="91647"/>
                  </a:cubicBezTo>
                  <a:cubicBezTo>
                    <a:pt x="52131" y="103028"/>
                    <a:pt x="52131" y="103028"/>
                    <a:pt x="52131" y="103028"/>
                  </a:cubicBezTo>
                  <a:cubicBezTo>
                    <a:pt x="52131" y="105823"/>
                    <a:pt x="55573" y="108618"/>
                    <a:pt x="59016" y="108618"/>
                  </a:cubicBezTo>
                  <a:cubicBezTo>
                    <a:pt x="64180" y="108618"/>
                    <a:pt x="65901" y="105823"/>
                    <a:pt x="65901" y="103028"/>
                  </a:cubicBezTo>
                  <a:cubicBezTo>
                    <a:pt x="65901" y="91647"/>
                    <a:pt x="65901" y="91647"/>
                    <a:pt x="65901" y="91647"/>
                  </a:cubicBezTo>
                  <a:cubicBezTo>
                    <a:pt x="71065" y="90249"/>
                    <a:pt x="72786" y="86056"/>
                    <a:pt x="72786" y="81863"/>
                  </a:cubicBezTo>
                  <a:cubicBezTo>
                    <a:pt x="72786" y="76073"/>
                    <a:pt x="67622" y="70482"/>
                    <a:pt x="59016" y="704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00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9417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59D97F22-D17E-4D84-B1D5-220158855046}"/>
  <p:tag name="ISPRING_RESOURCE_FOLDER" val="E:\用户大会\用户大会培训专场PPT 20170904\用户大会5_销售易PaaS平台概览_V1.0_ 来思超_H 20170913\"/>
  <p:tag name="ISPRING_PRESENTATION_PATH" val="E:\用户大会\用户大会培训专场PPT 20170904\用户大会5_销售易PaaS平台概览_V1.0_ 来思超_H 20170913.pptx"/>
  <p:tag name="ISPRING_PROJECT_FOLDER_UPDATED" val="1"/>
  <p:tag name="ISPRING_SCREEN_RECS_UPDATED" val="E:\用户大会\用户大会培训专场PPT 20170904\用户大会5_销售易PaaS平台概览_V1.0_ 来思超_H 20170913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fa61f3-2eec-46a6-bdfb-1c24a8b4492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14657a2-af09-4b6d-b1eb-2e9680516a8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1490fe2-a8e1-4e82-9f86-dea951cdf20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d991ac7-3859-476b-a32c-6a2c7d909482"/>
</p:tagLst>
</file>

<file path=ppt/theme/theme1.xml><?xml version="1.0" encoding="utf-8"?>
<a:theme xmlns:a="http://schemas.openxmlformats.org/drawingml/2006/main" name="自定义设计方案">
  <a:themeElements>
    <a:clrScheme name="Office">
      <a:dk1>
        <a:srgbClr val="000000"/>
      </a:dk1>
      <a:lt1>
        <a:srgbClr val="FFFFFF"/>
      </a:lt1>
      <a:dk2>
        <a:srgbClr val="426693"/>
      </a:dk2>
      <a:lt2>
        <a:srgbClr val="EEECE1"/>
      </a:lt2>
      <a:accent1>
        <a:srgbClr val="45ABFF"/>
      </a:accent1>
      <a:accent2>
        <a:srgbClr val="FECB2E"/>
      </a:accent2>
      <a:accent3>
        <a:srgbClr val="1FCD9A"/>
      </a:accent3>
      <a:accent4>
        <a:srgbClr val="FFB24D"/>
      </a:accent4>
      <a:accent5>
        <a:srgbClr val="22BEBD"/>
      </a:accent5>
      <a:accent6>
        <a:srgbClr val="898989"/>
      </a:accent6>
      <a:hlink>
        <a:srgbClr val="426693"/>
      </a:hlink>
      <a:folHlink>
        <a:srgbClr val="81D9E1"/>
      </a:folHlink>
    </a:clrScheme>
    <a:fontScheme name="gllhdepg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1">
  <a:themeElements>
    <a:clrScheme name="00cc99">
      <a:dk1>
        <a:srgbClr val="000000"/>
      </a:dk1>
      <a:lt1>
        <a:srgbClr val="FFFFFF"/>
      </a:lt1>
      <a:dk2>
        <a:srgbClr val="426693"/>
      </a:dk2>
      <a:lt2>
        <a:srgbClr val="EEECE1"/>
      </a:lt2>
      <a:accent1>
        <a:srgbClr val="45ABFF"/>
      </a:accent1>
      <a:accent2>
        <a:srgbClr val="FECB2E"/>
      </a:accent2>
      <a:accent3>
        <a:srgbClr val="1FCD9A"/>
      </a:accent3>
      <a:accent4>
        <a:srgbClr val="FFB24D"/>
      </a:accent4>
      <a:accent5>
        <a:srgbClr val="22BEBD"/>
      </a:accent5>
      <a:accent6>
        <a:srgbClr val="898989"/>
      </a:accent6>
      <a:hlink>
        <a:srgbClr val="426693"/>
      </a:hlink>
      <a:folHlink>
        <a:srgbClr val="81D9E1"/>
      </a:folHlink>
    </a:clrScheme>
    <a:fontScheme name="gllhdepg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主题1" id="{A8F2A555-2F1B-40F3-99C9-3D6E17D9387A}" vid="{D8D71A5F-026C-4543-A30F-58CB66BAA38D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rgbClr val="000000"/>
      </a:dk1>
      <a:lt1>
        <a:srgbClr val="FFFFFF"/>
      </a:lt1>
      <a:dk2>
        <a:srgbClr val="426693"/>
      </a:dk2>
      <a:lt2>
        <a:srgbClr val="EEECE1"/>
      </a:lt2>
      <a:accent1>
        <a:srgbClr val="45ABFF"/>
      </a:accent1>
      <a:accent2>
        <a:srgbClr val="FECB2E"/>
      </a:accent2>
      <a:accent3>
        <a:srgbClr val="1FCD9A"/>
      </a:accent3>
      <a:accent4>
        <a:srgbClr val="FFB24D"/>
      </a:accent4>
      <a:accent5>
        <a:srgbClr val="22BEBD"/>
      </a:accent5>
      <a:accent6>
        <a:srgbClr val="898989"/>
      </a:accent6>
      <a:hlink>
        <a:srgbClr val="426693"/>
      </a:hlink>
      <a:folHlink>
        <a:srgbClr val="81D9E1"/>
      </a:folHlink>
    </a:clrScheme>
    <a:fontScheme name="gllhdepg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主题1">
  <a:themeElements>
    <a:clrScheme name="00cc9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55ACEE"/>
      </a:accent1>
      <a:accent2>
        <a:srgbClr val="FFCC00"/>
      </a:accent2>
      <a:accent3>
        <a:srgbClr val="00CC99"/>
      </a:accent3>
      <a:accent4>
        <a:srgbClr val="7FC86F"/>
      </a:accent4>
      <a:accent5>
        <a:srgbClr val="22BEBD"/>
      </a:accent5>
      <a:accent6>
        <a:srgbClr val="FFB24D"/>
      </a:accent6>
      <a:hlink>
        <a:srgbClr val="006CAA"/>
      </a:hlink>
      <a:folHlink>
        <a:srgbClr val="2E3847"/>
      </a:folHlink>
    </a:clrScheme>
    <a:fontScheme name="adfjwapb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主题1" id="{A8F2A555-2F1B-40F3-99C9-3D6E17D9387A}" vid="{D8D71A5F-026C-4543-A30F-58CB66BAA38D}"/>
    </a:ext>
  </a:extLst>
</a:theme>
</file>

<file path=ppt/theme/theme5.xml><?xml version="1.0" encoding="utf-8"?>
<a:theme xmlns:a="http://schemas.openxmlformats.org/drawingml/2006/main" name="2_自定义设计方案">
  <a:themeElements>
    <a:clrScheme name="Office">
      <a:dk1>
        <a:srgbClr val="000000"/>
      </a:dk1>
      <a:lt1>
        <a:srgbClr val="FFFFFF"/>
      </a:lt1>
      <a:dk2>
        <a:srgbClr val="426693"/>
      </a:dk2>
      <a:lt2>
        <a:srgbClr val="EEECE1"/>
      </a:lt2>
      <a:accent1>
        <a:srgbClr val="45ABFF"/>
      </a:accent1>
      <a:accent2>
        <a:srgbClr val="FECB2E"/>
      </a:accent2>
      <a:accent3>
        <a:srgbClr val="1FCD9A"/>
      </a:accent3>
      <a:accent4>
        <a:srgbClr val="FFB24D"/>
      </a:accent4>
      <a:accent5>
        <a:srgbClr val="22BEBD"/>
      </a:accent5>
      <a:accent6>
        <a:srgbClr val="898989"/>
      </a:accent6>
      <a:hlink>
        <a:srgbClr val="426693"/>
      </a:hlink>
      <a:folHlink>
        <a:srgbClr val="81D9E1"/>
      </a:folHlink>
    </a:clrScheme>
    <a:fontScheme name="ft0o2as4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00cc99">
    <a:dk1>
      <a:srgbClr val="000000"/>
    </a:dk1>
    <a:lt1>
      <a:srgbClr val="FFFFFF"/>
    </a:lt1>
    <a:dk2>
      <a:srgbClr val="426693"/>
    </a:dk2>
    <a:lt2>
      <a:srgbClr val="EEECE1"/>
    </a:lt2>
    <a:accent1>
      <a:srgbClr val="45ABFF"/>
    </a:accent1>
    <a:accent2>
      <a:srgbClr val="FECB2E"/>
    </a:accent2>
    <a:accent3>
      <a:srgbClr val="1FCD9A"/>
    </a:accent3>
    <a:accent4>
      <a:srgbClr val="FFB24D"/>
    </a:accent4>
    <a:accent5>
      <a:srgbClr val="22BEBD"/>
    </a:accent5>
    <a:accent6>
      <a:srgbClr val="898989"/>
    </a:accent6>
    <a:hlink>
      <a:srgbClr val="426693"/>
    </a:hlink>
    <a:folHlink>
      <a:srgbClr val="81D9E1"/>
    </a:folHlink>
  </a:clrScheme>
</a:themeOverride>
</file>

<file path=ppt/theme/themeOverride2.xml><?xml version="1.0" encoding="utf-8"?>
<a:themeOverride xmlns:a="http://schemas.openxmlformats.org/drawingml/2006/main">
  <a:clrScheme name="00cc99">
    <a:dk1>
      <a:srgbClr val="000000"/>
    </a:dk1>
    <a:lt1>
      <a:srgbClr val="FFFFFF"/>
    </a:lt1>
    <a:dk2>
      <a:srgbClr val="426693"/>
    </a:dk2>
    <a:lt2>
      <a:srgbClr val="EEECE1"/>
    </a:lt2>
    <a:accent1>
      <a:srgbClr val="45ABFF"/>
    </a:accent1>
    <a:accent2>
      <a:srgbClr val="FECB2E"/>
    </a:accent2>
    <a:accent3>
      <a:srgbClr val="1FCD9A"/>
    </a:accent3>
    <a:accent4>
      <a:srgbClr val="FFB24D"/>
    </a:accent4>
    <a:accent5>
      <a:srgbClr val="22BEBD"/>
    </a:accent5>
    <a:accent6>
      <a:srgbClr val="898989"/>
    </a:accent6>
    <a:hlink>
      <a:srgbClr val="426693"/>
    </a:hlink>
    <a:folHlink>
      <a:srgbClr val="81D9E1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26693"/>
    </a:dk2>
    <a:lt2>
      <a:srgbClr val="EEECE1"/>
    </a:lt2>
    <a:accent1>
      <a:srgbClr val="45ABFF"/>
    </a:accent1>
    <a:accent2>
      <a:srgbClr val="FECB2E"/>
    </a:accent2>
    <a:accent3>
      <a:srgbClr val="1FCD9A"/>
    </a:accent3>
    <a:accent4>
      <a:srgbClr val="FFB24D"/>
    </a:accent4>
    <a:accent5>
      <a:srgbClr val="22BEBD"/>
    </a:accent5>
    <a:accent6>
      <a:srgbClr val="898989"/>
    </a:accent6>
    <a:hlink>
      <a:srgbClr val="426693"/>
    </a:hlink>
    <a:folHlink>
      <a:srgbClr val="81D9E1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26693"/>
    </a:dk2>
    <a:lt2>
      <a:srgbClr val="EEECE1"/>
    </a:lt2>
    <a:accent1>
      <a:srgbClr val="45ABFF"/>
    </a:accent1>
    <a:accent2>
      <a:srgbClr val="FECB2E"/>
    </a:accent2>
    <a:accent3>
      <a:srgbClr val="1FCD9A"/>
    </a:accent3>
    <a:accent4>
      <a:srgbClr val="FFB24D"/>
    </a:accent4>
    <a:accent5>
      <a:srgbClr val="22BEBD"/>
    </a:accent5>
    <a:accent6>
      <a:srgbClr val="898989"/>
    </a:accent6>
    <a:hlink>
      <a:srgbClr val="426693"/>
    </a:hlink>
    <a:folHlink>
      <a:srgbClr val="81D9E1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26693"/>
    </a:dk2>
    <a:lt2>
      <a:srgbClr val="EEECE1"/>
    </a:lt2>
    <a:accent1>
      <a:srgbClr val="45ABFF"/>
    </a:accent1>
    <a:accent2>
      <a:srgbClr val="FECB2E"/>
    </a:accent2>
    <a:accent3>
      <a:srgbClr val="1FCD9A"/>
    </a:accent3>
    <a:accent4>
      <a:srgbClr val="FFB24D"/>
    </a:accent4>
    <a:accent5>
      <a:srgbClr val="22BEBD"/>
    </a:accent5>
    <a:accent6>
      <a:srgbClr val="898989"/>
    </a:accent6>
    <a:hlink>
      <a:srgbClr val="426693"/>
    </a:hlink>
    <a:folHlink>
      <a:srgbClr val="81D9E1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26693"/>
    </a:dk2>
    <a:lt2>
      <a:srgbClr val="EEECE1"/>
    </a:lt2>
    <a:accent1>
      <a:srgbClr val="45ABFF"/>
    </a:accent1>
    <a:accent2>
      <a:srgbClr val="FECB2E"/>
    </a:accent2>
    <a:accent3>
      <a:srgbClr val="1FCD9A"/>
    </a:accent3>
    <a:accent4>
      <a:srgbClr val="FFB24D"/>
    </a:accent4>
    <a:accent5>
      <a:srgbClr val="22BEBD"/>
    </a:accent5>
    <a:accent6>
      <a:srgbClr val="898989"/>
    </a:accent6>
    <a:hlink>
      <a:srgbClr val="426693"/>
    </a:hlink>
    <a:folHlink>
      <a:srgbClr val="81D9E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24243</TotalTime>
  <Words>672</Words>
  <Application>Microsoft Office PowerPoint</Application>
  <PresentationFormat>全屏显示(16:9)</PresentationFormat>
  <Paragraphs>146</Paragraphs>
  <Slides>20</Slides>
  <Notes>20</Notes>
  <HiddenSlides>0</HiddenSlides>
  <MMClips>0</MMClips>
  <ScaleCrop>false</ScaleCrop>
  <HeadingPairs>
    <vt:vector size="4" baseType="variant">
      <vt:variant>
        <vt:lpstr>主题</vt:lpstr>
      </vt:variant>
      <vt:variant>
        <vt:i4>5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自定义设计方案</vt:lpstr>
      <vt:lpstr>主题1</vt:lpstr>
      <vt:lpstr>1_自定义设计方案</vt:lpstr>
      <vt:lpstr>2_主题1</vt:lpstr>
      <vt:lpstr>2_自定义设计方案</vt:lpstr>
      <vt:lpstr>揭开销售易PaaS平台面纱</vt:lpstr>
      <vt:lpstr>PowerPoint 演示文稿</vt:lpstr>
      <vt:lpstr>PowerPoint 演示文稿</vt:lpstr>
      <vt:lpstr>1.1 PaaS平台能力</vt:lpstr>
      <vt:lpstr>1.1.1 可扩展-业务配置灵活性 </vt:lpstr>
      <vt:lpstr>1.1.2 可连接-PaaS API</vt:lpstr>
      <vt:lpstr>1.1.2 可连接-系统集成</vt:lpstr>
      <vt:lpstr>1.1.3 深度开发-业务逻辑改造</vt:lpstr>
      <vt:lpstr>1.1.3 深度开发-交互体验定制</vt:lpstr>
      <vt:lpstr>1.1.4 MobilePaaS-定制APP风格-彰显公司文化</vt:lpstr>
      <vt:lpstr>1.1.4 MobilePaaS-构建个性APP-提升效率</vt:lpstr>
      <vt:lpstr>1.1.4 MobilePaaS-按角色分配APP-量身裁剪</vt:lpstr>
      <vt:lpstr>PowerPoint 演示文稿</vt:lpstr>
      <vt:lpstr>2.1 专属业务流程自定义页面开发</vt:lpstr>
      <vt:lpstr>2.2 部署中间件大数据量同步、自定义报表</vt:lpstr>
      <vt:lpstr>2.3 典型业务逻辑场景</vt:lpstr>
      <vt:lpstr>PowerPoint 演示文稿</vt:lpstr>
      <vt:lpstr>PowerPoint 演示文稿</vt:lpstr>
      <vt:lpstr>免责声明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livia</dc:creator>
  <cp:lastModifiedBy>fairyzero</cp:lastModifiedBy>
  <cp:revision>1265</cp:revision>
  <dcterms:created xsi:type="dcterms:W3CDTF">2014-12-12T05:22:44Z</dcterms:created>
  <dcterms:modified xsi:type="dcterms:W3CDTF">2018-02-24T07:13:04Z</dcterms:modified>
</cp:coreProperties>
</file>